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794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2CD-1655-4F2D-A074-B5AF86CBA5B8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8501-9C25-4386-B555-C5F74ADF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2CD-1655-4F2D-A074-B5AF86CBA5B8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8501-9C25-4386-B555-C5F74ADF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2CD-1655-4F2D-A074-B5AF86CBA5B8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8501-9C25-4386-B555-C5F74ADF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2CD-1655-4F2D-A074-B5AF86CBA5B8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8501-9C25-4386-B555-C5F74ADF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2CD-1655-4F2D-A074-B5AF86CBA5B8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8501-9C25-4386-B555-C5F74ADF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2CD-1655-4F2D-A074-B5AF86CBA5B8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8501-9C25-4386-B555-C5F74ADF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2CD-1655-4F2D-A074-B5AF86CBA5B8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8501-9C25-4386-B555-C5F74ADF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2CD-1655-4F2D-A074-B5AF86CBA5B8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8501-9C25-4386-B555-C5F74ADF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2CD-1655-4F2D-A074-B5AF86CBA5B8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8501-9C25-4386-B555-C5F74ADF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2CD-1655-4F2D-A074-B5AF86CBA5B8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8501-9C25-4386-B555-C5F74ADF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2CD-1655-4F2D-A074-B5AF86CBA5B8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ED248501-9C25-4386-B555-C5F74ADF30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B392CD-1655-4F2D-A074-B5AF86CBA5B8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248501-9C25-4386-B555-C5F74ADF30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1811000" y="2209800"/>
            <a:ext cx="1251347" cy="137160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590800" y="1524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alpha val="72000"/>
                  </a:schemeClr>
                </a:solidFill>
              </a:rPr>
              <a:t>By: Kyle Parsons and Peter Marshfield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/>
          <p:cNvGrpSpPr/>
          <p:nvPr/>
        </p:nvGrpSpPr>
        <p:grpSpPr>
          <a:xfrm rot="10800000">
            <a:off x="-3048000" y="2057400"/>
            <a:ext cx="2438400" cy="1600200"/>
            <a:chOff x="1799448" y="342900"/>
            <a:chExt cx="5486400" cy="4882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244329" y="342900"/>
                  <a:ext cx="59663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4329" y="342900"/>
                  <a:ext cx="596638" cy="707886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809673" y="975041"/>
                  <a:ext cx="144142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/>
                          </a:rPr>
                          <m:t>1     1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9673" y="975041"/>
                  <a:ext cx="1441420" cy="707886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455652" y="1682927"/>
                  <a:ext cx="228620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/>
                          </a:rPr>
                          <m:t>1     2     1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652" y="1682927"/>
                  <a:ext cx="2286203" cy="707886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041274" y="2368727"/>
                  <a:ext cx="311495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 pitchFamily="18" charset="0"/>
                          <a:ea typeface="Cambria Math" pitchFamily="18" charset="0"/>
                        </a:rPr>
                        <m:t>1</m:t>
                      </m:r>
                    </m:oMath>
                  </a14:m>
                  <a:r>
                    <a:rPr lang="en-US" sz="4000" dirty="0" smtClean="0">
                      <a:latin typeface="Cambria Math" pitchFamily="18" charset="0"/>
                      <a:ea typeface="Cambria Math" pitchFamily="18" charset="0"/>
                    </a:rPr>
                    <a:t>     3     3     1</a:t>
                  </a:r>
                  <a:endParaRPr lang="en-US" sz="40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274" y="2368727"/>
                  <a:ext cx="3114955" cy="707886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t="-15517" r="-2348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74989" y="3084443"/>
                  <a:ext cx="38475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 pitchFamily="18" charset="0"/>
                          <a:ea typeface="Cambria Math" pitchFamily="18" charset="0"/>
                        </a:rPr>
                        <m:t>1</m:t>
                      </m:r>
                    </m:oMath>
                  </a14:m>
                  <a:r>
                    <a:rPr lang="en-US" sz="4000" dirty="0" smtClean="0">
                      <a:latin typeface="Cambria Math" pitchFamily="18" charset="0"/>
                      <a:ea typeface="Cambria Math" pitchFamily="18" charset="0"/>
                    </a:rPr>
                    <a:t>    4     6     4     1</a:t>
                  </a:r>
                  <a:endParaRPr lang="en-US" sz="40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989" y="3084443"/>
                  <a:ext cx="3847528" cy="707886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t="-15517" r="-1743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799448" y="3810000"/>
                  <a:ext cx="54864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/>
                          </a:rPr>
                          <m:t>1    5   10   10   5    1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448" y="3810000"/>
                  <a:ext cx="5486400" cy="707886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252865" y="4517886"/>
                  <a:ext cx="69177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2865" y="4517886"/>
                  <a:ext cx="691776" cy="707886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7" name="Picture 3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45720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441899">
            <a:off x="5053272" y="3032670"/>
            <a:ext cx="2175698" cy="158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/>
          <p:cNvGrpSpPr/>
          <p:nvPr/>
        </p:nvGrpSpPr>
        <p:grpSpPr>
          <a:xfrm rot="2487457">
            <a:off x="6772689" y="4463450"/>
            <a:ext cx="2112264" cy="1581912"/>
            <a:chOff x="-338137" y="4419600"/>
            <a:chExt cx="3573346" cy="2647950"/>
          </a:xfrm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338137" y="4419600"/>
              <a:ext cx="3573346" cy="264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4800600"/>
              <a:ext cx="1058191" cy="221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4" name="Rectangle 53"/>
          <p:cNvSpPr/>
          <p:nvPr/>
        </p:nvSpPr>
        <p:spPr>
          <a:xfrm>
            <a:off x="1905000" y="152400"/>
            <a:ext cx="5257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innerShdw blurRad="63500" dist="50800">
                    <a:srgbClr val="000066"/>
                  </a:innerShdw>
                </a:effectLst>
              </a:rPr>
              <a:t>Pascal’s Triangle: </a:t>
            </a:r>
          </a:p>
          <a:p>
            <a:pPr algn="ctr"/>
            <a:r>
              <a:rPr lang="en-US" sz="44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innerShdw blurRad="63500" dist="50800">
                    <a:srgbClr val="000066"/>
                  </a:innerShdw>
                </a:effectLst>
              </a:rPr>
              <a:t>In Living Color</a:t>
            </a:r>
            <a:endParaRPr lang="en-US" sz="4400" b="1" cap="none" spc="0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innerShdw blurRad="63500" dist="50800">
                  <a:srgbClr val="000066"/>
                </a:innerShdw>
              </a:effectLst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9206510">
            <a:off x="263852" y="4370272"/>
            <a:ext cx="2113399" cy="158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35" name="Picture 11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9220488">
            <a:off x="1938854" y="3004627"/>
            <a:ext cx="2106063" cy="158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7" name="Group 10"/>
          <p:cNvGrpSpPr/>
          <p:nvPr/>
        </p:nvGrpSpPr>
        <p:grpSpPr>
          <a:xfrm>
            <a:off x="914400" y="3810000"/>
            <a:ext cx="7086600" cy="2919256"/>
            <a:chOff x="423421" y="381000"/>
            <a:chExt cx="8220959" cy="4312538"/>
          </a:xfrm>
        </p:grpSpPr>
        <p:sp>
          <p:nvSpPr>
            <p:cNvPr id="48" name="TextBox 47"/>
            <p:cNvSpPr txBox="1"/>
            <p:nvPr/>
          </p:nvSpPr>
          <p:spPr>
            <a:xfrm>
              <a:off x="3513258" y="381000"/>
              <a:ext cx="2128556" cy="1045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0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0</a:t>
              </a:r>
              <a:endParaRPr lang="en-US" sz="40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38400" y="1066800"/>
              <a:ext cx="4349657" cy="1045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0       1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1</a:t>
              </a:r>
              <a:endParaRPr lang="en-US" sz="40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48472" y="1691675"/>
              <a:ext cx="6121812" cy="1045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aseline="-25000" dirty="0"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0       2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        2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2</a:t>
              </a:r>
              <a:endParaRPr lang="en-US" sz="40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77303" y="2402992"/>
              <a:ext cx="8144042" cy="1045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3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0       3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1        3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2       3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>
                  <a:latin typeface="Cambria Math" pitchFamily="18" charset="0"/>
                  <a:ea typeface="Cambria Math" pitchFamily="18" charset="0"/>
                </a:rPr>
                <a:t>3</a:t>
              </a:r>
              <a:endParaRPr lang="en-US" sz="40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5462" y="3025392"/>
              <a:ext cx="7227216" cy="1045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aseline="-25000" dirty="0">
                  <a:latin typeface="Cambria Math" pitchFamily="18" charset="0"/>
                  <a:ea typeface="Cambria Math" pitchFamily="18" charset="0"/>
                </a:rPr>
                <a:t>4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0       4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1        4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2       4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3        4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>
                  <a:latin typeface="Cambria Math" pitchFamily="18" charset="0"/>
                  <a:ea typeface="Cambria Math" pitchFamily="18" charset="0"/>
                </a:rPr>
                <a:t>4</a:t>
              </a:r>
              <a:endParaRPr lang="en-US" sz="40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3421" y="3647797"/>
              <a:ext cx="8220959" cy="1045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5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0       </a:t>
              </a:r>
              <a:r>
                <a:rPr lang="en-US" sz="4000" baseline="-25000" dirty="0">
                  <a:latin typeface="Cambria Math" pitchFamily="18" charset="0"/>
                  <a:ea typeface="Cambria Math" pitchFamily="18" charset="0"/>
                </a:rPr>
                <a:t>5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1        5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2       5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3        5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 smtClean="0">
                  <a:latin typeface="Cambria Math" pitchFamily="18" charset="0"/>
                  <a:ea typeface="Cambria Math" pitchFamily="18" charset="0"/>
                </a:rPr>
                <a:t>4      5</a:t>
              </a:r>
              <a:r>
                <a:rPr lang="en-US" sz="4000" dirty="0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4000" baseline="-25000" dirty="0">
                  <a:latin typeface="Cambria Math" pitchFamily="18" charset="0"/>
                  <a:ea typeface="Cambria Math" pitchFamily="18" charset="0"/>
                </a:rPr>
                <a:t>5</a:t>
              </a:r>
              <a:endParaRPr lang="en-US" sz="4000" dirty="0"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0" y="2971800"/>
            <a:ext cx="2327927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" b="1" cap="none" spc="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Pingala – 10</a:t>
            </a:r>
            <a:r>
              <a:rPr lang="en-US" sz="900" b="1" cap="none" spc="0" baseline="3000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900" b="1" cap="none" spc="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Century</a:t>
            </a:r>
            <a:endParaRPr lang="en-US" sz="900" b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705600" y="2971800"/>
            <a:ext cx="2327927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" b="1" cap="none" spc="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Pascal– 17</a:t>
            </a:r>
            <a:r>
              <a:rPr lang="en-US" sz="900" b="1" cap="none" spc="0" baseline="3000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900" b="1" cap="none" spc="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Century</a:t>
            </a:r>
            <a:endParaRPr lang="en-US" sz="900" b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86200" y="2057400"/>
            <a:ext cx="1219200" cy="124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64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Flow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</dc:creator>
  <cp:lastModifiedBy>SUNY Fredonia</cp:lastModifiedBy>
  <cp:revision>15</cp:revision>
  <dcterms:created xsi:type="dcterms:W3CDTF">2011-12-01T01:50:50Z</dcterms:created>
  <dcterms:modified xsi:type="dcterms:W3CDTF">2011-12-06T17:10:33Z</dcterms:modified>
</cp:coreProperties>
</file>