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16800" cy="29260800"/>
  <p:notesSz cx="19302413" cy="30275213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576" y="1782"/>
      </p:cViewPr>
      <p:guideLst>
        <p:guide orient="horz" pos="9216"/>
        <p:guide pos="6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9089815"/>
            <a:ext cx="1709928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0" y="16581120"/>
            <a:ext cx="140817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680" y="1171791"/>
            <a:ext cx="4526280" cy="24966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171791"/>
            <a:ext cx="13243560" cy="24966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9" y="18802775"/>
            <a:ext cx="17099280" cy="581152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89" y="12401978"/>
            <a:ext cx="17099280" cy="6400798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6827522"/>
            <a:ext cx="8884920" cy="19310775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040" y="6827522"/>
            <a:ext cx="8884920" cy="19310775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6549816"/>
            <a:ext cx="8888414" cy="2729651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9279467"/>
            <a:ext cx="8888414" cy="16858829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056" y="6549816"/>
            <a:ext cx="8891905" cy="2729651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56" y="9279467"/>
            <a:ext cx="8891905" cy="16858829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1165013"/>
            <a:ext cx="6618289" cy="495808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10" y="1165016"/>
            <a:ext cx="11245850" cy="24973282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1" y="6123096"/>
            <a:ext cx="6618289" cy="20015202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34" y="20482560"/>
            <a:ext cx="12070080" cy="241808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034" y="2614507"/>
            <a:ext cx="12070080" cy="1755648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34" y="22900642"/>
            <a:ext cx="12070080" cy="3434078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171789"/>
            <a:ext cx="18105120" cy="48768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6827522"/>
            <a:ext cx="18105120" cy="19310775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7120429"/>
            <a:ext cx="4693920" cy="155786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EB16-BCD3-4536-A0EB-CD0F64F8BCAA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240" y="27120429"/>
            <a:ext cx="6370320" cy="155786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7040" y="27120429"/>
            <a:ext cx="4693920" cy="155786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18C0-0C5C-495D-9E6F-E46F5AE7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143000"/>
            <a:ext cx="13051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Pizzas, Trains and Proportional Reasoning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66330"/>
            <a:ext cx="1001746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Andrew </a:t>
            </a:r>
            <a:r>
              <a:rPr lang="en-US" sz="2800" b="1" cap="none" spc="50" dirty="0" err="1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Carucci</a:t>
            </a:r>
            <a:r>
              <a:rPr lang="en-US" sz="2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caru9631@fredonia.edu</a:t>
            </a:r>
            <a:endParaRPr lang="en-US" sz="2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2066330"/>
            <a:ext cx="98650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Kyle </a:t>
            </a:r>
            <a:r>
              <a:rPr lang="en-US" sz="2800" b="1" cap="none" spc="50" dirty="0" err="1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Erlandson</a:t>
            </a:r>
            <a:r>
              <a:rPr lang="en-US" sz="2800" b="1" cap="none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erla8236@fredonia.edu</a:t>
            </a:r>
            <a:endParaRPr lang="en-US" sz="2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348" y="11658600"/>
            <a:ext cx="2857500" cy="40767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1" y="9753600"/>
            <a:ext cx="3276600" cy="6104890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685800" y="4419601"/>
            <a:ext cx="8903495" cy="53721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Freedom Tower is due to be completed by the end of 2012.  Right now it stands at 1,026 feet, which is 75% of its final height.  How tall will Freedom Tower be when completed?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450301" y="3657600"/>
            <a:ext cx="5512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Linear Proportions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Curved Up Ribbon 11"/>
          <p:cNvSpPr/>
          <p:nvPr/>
        </p:nvSpPr>
        <p:spPr>
          <a:xfrm>
            <a:off x="10474667" y="5029200"/>
            <a:ext cx="9184933" cy="3352800"/>
          </a:xfrm>
          <a:prstGeom prst="ellipse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A personal 6-inch pizza costs $3.79</a:t>
            </a:r>
          </a:p>
          <a:p>
            <a:r>
              <a:rPr lang="en-US" sz="2200" b="1" dirty="0" smtClean="0"/>
              <a:t>A medium 12-inch pizza costs $10.99</a:t>
            </a:r>
          </a:p>
          <a:p>
            <a:r>
              <a:rPr lang="en-US" sz="2200" b="1" dirty="0" smtClean="0"/>
              <a:t>Which is the better buy?</a:t>
            </a:r>
          </a:p>
          <a:p>
            <a:r>
              <a:rPr lang="en-US" sz="2200" b="1" dirty="0" smtClean="0"/>
              <a:t>Two 6-inch pizzas for $7.58 or one</a:t>
            </a:r>
          </a:p>
          <a:p>
            <a:r>
              <a:rPr lang="en-US" sz="2200" b="1" dirty="0" smtClean="0"/>
              <a:t> 12-inch pizza for $10.99? </a:t>
            </a:r>
          </a:p>
          <a:p>
            <a:endParaRPr 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6201429"/>
            <a:ext cx="3762375" cy="55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603037" y="3839169"/>
            <a:ext cx="508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Area Proportions</a:t>
            </a:r>
            <a:endParaRPr lang="en-US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841983"/>
            <a:ext cx="2800801" cy="285496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821887" y="12269466"/>
            <a:ext cx="24384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75" y="9296400"/>
            <a:ext cx="4643425" cy="488632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15392400" y="11739562"/>
            <a:ext cx="4114800" cy="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100273" y="9975616"/>
            <a:ext cx="193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 Inches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6327872" y="8588514"/>
            <a:ext cx="22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12 Inches</a:t>
            </a:r>
            <a:endParaRPr lang="en-US" sz="4000" dirty="0"/>
          </a:p>
        </p:txBody>
      </p:sp>
      <p:pic>
        <p:nvPicPr>
          <p:cNvPr id="35" name="Picture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400" y="23622000"/>
            <a:ext cx="7164262" cy="472440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12009" y="21774666"/>
            <a:ext cx="5853100" cy="54864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554961" y="17221200"/>
            <a:ext cx="5942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Volume Proportions</a:t>
            </a:r>
            <a:endParaRPr lang="en-US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loud Callout 37"/>
              <p:cNvSpPr/>
              <p:nvPr/>
            </p:nvSpPr>
            <p:spPr>
              <a:xfrm>
                <a:off x="1202348" y="18440400"/>
                <a:ext cx="6951052" cy="3842783"/>
              </a:xfrm>
              <a:prstGeom prst="cloudCallou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87</m:t>
                        </m:r>
                      </m:den>
                    </m:f>
                  </m:oMath>
                </a14:m>
                <a:r>
                  <a:rPr lang="en-US" sz="2800" dirty="0" smtClean="0"/>
                  <a:t> scale model of the train below weighs 14 ounces. </a:t>
                </a:r>
                <a:r>
                  <a:rPr lang="en-US" sz="2800" dirty="0"/>
                  <a:t>T</a:t>
                </a:r>
                <a:r>
                  <a:rPr lang="en-US" sz="2800" dirty="0" smtClean="0"/>
                  <a:t>he actual train weighs 250,000 pounds.  Which would  proportionally weigh more?</a:t>
                </a:r>
              </a:p>
              <a:p>
                <a:pPr algn="ctr"/>
                <a:r>
                  <a:rPr lang="en-US" sz="180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8" name="Cloud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48" y="18440400"/>
                <a:ext cx="6951052" cy="3842783"/>
              </a:xfrm>
              <a:prstGeom prst="cloudCallou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2640099" y="19900126"/>
            <a:ext cx="7375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Giant Spiders Can’t Exist!</a:t>
            </a:r>
            <a:endParaRPr lang="en-US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" name="Picture 2" descr="http://www.amtnys.org/graphics/amtnys600dpi.gif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325081" y="15032663"/>
            <a:ext cx="4005579" cy="3955384"/>
          </a:xfrm>
          <a:prstGeom prst="rect">
            <a:avLst/>
          </a:prstGeom>
          <a:noFill/>
        </p:spPr>
      </p:pic>
      <p:pic>
        <p:nvPicPr>
          <p:cNvPr id="41" name="Picture 4" descr="http://www.fredonia.edu/trademark-licensing/images/official_logo_blue.gif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852232" y="994272"/>
            <a:ext cx="2743200" cy="1433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3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SUNY Fredonia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Fredonia</dc:creator>
  <cp:lastModifiedBy>SUNY Fredonia</cp:lastModifiedBy>
  <cp:revision>7</cp:revision>
  <dcterms:created xsi:type="dcterms:W3CDTF">2011-11-30T20:43:19Z</dcterms:created>
  <dcterms:modified xsi:type="dcterms:W3CDTF">2011-12-06T17:32:23Z</dcterms:modified>
</cp:coreProperties>
</file>