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notesMasterIdLst>
    <p:notesMasterId r:id="rId3"/>
  </p:notesMasterIdLst>
  <p:sldIdLst>
    <p:sldId id="256" r:id="rId2"/>
  </p:sldIdLst>
  <p:sldSz cx="9144000" cy="5143500" type="screen16x9"/>
  <p:notesSz cx="7010400" cy="9223375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CC"/>
    <a:srgbClr val="FBD33F"/>
    <a:srgbClr val="7036B0"/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58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431800" y="692150"/>
            <a:ext cx="6146800" cy="3457575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4159449"/>
            <a:ext cx="9146383" cy="9858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257300"/>
            <a:ext cx="3886200" cy="1143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02681"/>
            <a:ext cx="3886200" cy="136921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946849"/>
            <a:ext cx="9144000" cy="559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127002"/>
            <a:ext cx="9144066" cy="95336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12/6/2011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7772400" cy="2800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4159449"/>
            <a:ext cx="9146383" cy="9858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5341"/>
            <a:ext cx="7772400" cy="1021556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946849"/>
            <a:ext cx="9144000" cy="559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127002"/>
            <a:ext cx="9144066" cy="95336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152144"/>
            <a:ext cx="3657600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152144"/>
            <a:ext cx="3657600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657350"/>
            <a:ext cx="3657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657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3757614"/>
            <a:ext cx="7439025" cy="117871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3730058"/>
            <a:ext cx="7674867" cy="696224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4036220"/>
            <a:ext cx="3286124" cy="90547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4010265"/>
            <a:ext cx="3426231" cy="708544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3757614"/>
            <a:ext cx="7439025" cy="117871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298751"/>
            <a:ext cx="9147178" cy="8447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3730058"/>
            <a:ext cx="7674867" cy="696224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4272181"/>
            <a:ext cx="9146382" cy="697721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457200"/>
            <a:ext cx="38862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145286"/>
            <a:ext cx="3383280" cy="24688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4611032"/>
            <a:ext cx="7338991" cy="533997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4093369"/>
            <a:ext cx="7239000" cy="1050131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457201"/>
            <a:ext cx="3886200" cy="314324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4587381"/>
            <a:ext cx="7465656" cy="556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143000"/>
            <a:ext cx="3381375" cy="2471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7772400" cy="8572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00151"/>
            <a:ext cx="7772400" cy="33944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812507"/>
            <a:ext cx="1981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606EA6-EFEA-4C30-9264-4F9291A5780D}" type="datetime1">
              <a:rPr lang="en-US" smtClean="0"/>
              <a:pPr/>
              <a:t>12/6/2011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812507"/>
            <a:ext cx="28956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4812507"/>
            <a:ext cx="457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09550"/>
            <a:ext cx="4187228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Which is bigger?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The purple </a:t>
            </a:r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ing?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The yellow </a:t>
            </a:r>
            <a:r>
              <a:rPr lang="en-US" sz="1400" dirty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ircle?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Are they equal?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Not enough info to answer?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>
              <a:latin typeface="Arial"/>
              <a:cs typeface="Arial"/>
            </a:endParaRPr>
          </a:p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71800" y="438150"/>
            <a:ext cx="1371600" cy="1219200"/>
          </a:xfrm>
          <a:prstGeom prst="ellipse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927980" y="1926502"/>
            <a:ext cx="5701419" cy="762000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sz="2700" b="1" dirty="0" smtClean="0">
                <a:solidFill>
                  <a:srgbClr val="FBD33F"/>
                </a:solidFill>
                <a:latin typeface="Arial"/>
                <a:cs typeface="Arial"/>
              </a:rPr>
              <a:t>The Circle Of life</a:t>
            </a:r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1800" dirty="0" smtClean="0">
                <a:latin typeface="Arial"/>
                <a:cs typeface="Arial"/>
              </a:rPr>
              <a:t>Putting a twist on classic geometry problems  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3657600" y="4248150"/>
            <a:ext cx="5372100" cy="536764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Getting Students to think “Outside the Circle”!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00400" y="59055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590550"/>
            <a:ext cx="9144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61951"/>
            <a:ext cx="2362200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Given the figure, which area is bigger?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The Yellow?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The Pink?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Are they the same?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724150"/>
            <a:ext cx="3352800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If a penny has a diameter of .75in. and a circle has a diameter of 1.5in. how far will the penny go after one revolution?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415828" y="2860542"/>
            <a:ext cx="2346356" cy="1111879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These problems are designed to improve students’ problem solving skills while using basic geometric properties and knowledge. 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4" name="8-Point Star 13"/>
          <p:cNvSpPr/>
          <p:nvPr/>
        </p:nvSpPr>
        <p:spPr>
          <a:xfrm>
            <a:off x="4674606" y="209788"/>
            <a:ext cx="1828800" cy="16002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Challenge your students to utilize their knowledge in creative ways! Make mathematics applicable and interesting!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5" name="Picture 14" descr="http://madisonaveresearch.com/pen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581" y="3719822"/>
            <a:ext cx="685800" cy="70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927981" y="3435958"/>
            <a:ext cx="1371600" cy="1371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>
          <a:xfrm>
            <a:off x="927981" y="4121758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1"/>
          </p:cNvCxnSpPr>
          <p:nvPr/>
        </p:nvCxnSpPr>
        <p:spPr>
          <a:xfrm>
            <a:off x="2299581" y="4071687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32902" y="2919222"/>
            <a:ext cx="38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174788" y="1520190"/>
            <a:ext cx="914400" cy="1018032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70316" y="1520190"/>
            <a:ext cx="1021284" cy="1018032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107476" y="1657350"/>
            <a:ext cx="731724" cy="77724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266126" y="1640586"/>
            <a:ext cx="731724" cy="77724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47102" y="1776222"/>
            <a:ext cx="1371600" cy="1371600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7347102" y="1776222"/>
            <a:ext cx="1371600" cy="69189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4847808"/>
            <a:ext cx="28504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Elyssa</a:t>
            </a:r>
            <a:r>
              <a:rPr lang="en-US" sz="1000" dirty="0" smtClean="0"/>
              <a:t> Adams &amp;  Rebecca Jackson	SUNY Fredonia</a:t>
            </a:r>
            <a:endParaRPr 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4827489"/>
            <a:ext cx="1333500" cy="28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27489"/>
            <a:ext cx="765313" cy="28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0</TotalTime>
  <Words>126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 Pop</vt:lpstr>
      <vt:lpstr>The Circle Of life Putting a twist on classic geometry problems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2011-12-06T17:19:38Z</dcterms:modified>
</cp:coreProperties>
</file>