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7" r:id="rId2"/>
  </p:sldIdLst>
  <p:sldSz cx="20116800" cy="31089600"/>
  <p:notesSz cx="6858000" cy="9144000"/>
  <p:defaultTextStyle>
    <a:defPPr>
      <a:defRPr lang="en-US"/>
    </a:defPPr>
    <a:lvl1pPr marL="0" algn="l" defTabSz="2926080" rtl="0" eaLnBrk="1" latinLnBrk="0" hangingPunct="1">
      <a:defRPr sz="5800" kern="1200">
        <a:solidFill>
          <a:schemeClr val="tx1"/>
        </a:solidFill>
        <a:latin typeface="+mn-lt"/>
        <a:ea typeface="+mn-ea"/>
        <a:cs typeface="+mn-cs"/>
      </a:defRPr>
    </a:lvl1pPr>
    <a:lvl2pPr marL="1463040" algn="l" defTabSz="2926080" rtl="0" eaLnBrk="1" latinLnBrk="0" hangingPunct="1">
      <a:defRPr sz="5800" kern="1200">
        <a:solidFill>
          <a:schemeClr val="tx1"/>
        </a:solidFill>
        <a:latin typeface="+mn-lt"/>
        <a:ea typeface="+mn-ea"/>
        <a:cs typeface="+mn-cs"/>
      </a:defRPr>
    </a:lvl2pPr>
    <a:lvl3pPr marL="2926080" algn="l" defTabSz="2926080" rtl="0" eaLnBrk="1" latinLnBrk="0" hangingPunct="1">
      <a:defRPr sz="5800" kern="1200">
        <a:solidFill>
          <a:schemeClr val="tx1"/>
        </a:solidFill>
        <a:latin typeface="+mn-lt"/>
        <a:ea typeface="+mn-ea"/>
        <a:cs typeface="+mn-cs"/>
      </a:defRPr>
    </a:lvl3pPr>
    <a:lvl4pPr marL="4389120" algn="l" defTabSz="2926080" rtl="0" eaLnBrk="1" latinLnBrk="0" hangingPunct="1">
      <a:defRPr sz="5800" kern="1200">
        <a:solidFill>
          <a:schemeClr val="tx1"/>
        </a:solidFill>
        <a:latin typeface="+mn-lt"/>
        <a:ea typeface="+mn-ea"/>
        <a:cs typeface="+mn-cs"/>
      </a:defRPr>
    </a:lvl4pPr>
    <a:lvl5pPr marL="5852160" algn="l" defTabSz="2926080" rtl="0" eaLnBrk="1" latinLnBrk="0" hangingPunct="1">
      <a:defRPr sz="5800" kern="1200">
        <a:solidFill>
          <a:schemeClr val="tx1"/>
        </a:solidFill>
        <a:latin typeface="+mn-lt"/>
        <a:ea typeface="+mn-ea"/>
        <a:cs typeface="+mn-cs"/>
      </a:defRPr>
    </a:lvl5pPr>
    <a:lvl6pPr marL="7315200" algn="l" defTabSz="2926080" rtl="0" eaLnBrk="1" latinLnBrk="0" hangingPunct="1">
      <a:defRPr sz="5800" kern="1200">
        <a:solidFill>
          <a:schemeClr val="tx1"/>
        </a:solidFill>
        <a:latin typeface="+mn-lt"/>
        <a:ea typeface="+mn-ea"/>
        <a:cs typeface="+mn-cs"/>
      </a:defRPr>
    </a:lvl6pPr>
    <a:lvl7pPr marL="8778240" algn="l" defTabSz="2926080" rtl="0" eaLnBrk="1" latinLnBrk="0" hangingPunct="1">
      <a:defRPr sz="5800" kern="1200">
        <a:solidFill>
          <a:schemeClr val="tx1"/>
        </a:solidFill>
        <a:latin typeface="+mn-lt"/>
        <a:ea typeface="+mn-ea"/>
        <a:cs typeface="+mn-cs"/>
      </a:defRPr>
    </a:lvl7pPr>
    <a:lvl8pPr marL="10241280" algn="l" defTabSz="2926080" rtl="0" eaLnBrk="1" latinLnBrk="0" hangingPunct="1">
      <a:defRPr sz="5800" kern="1200">
        <a:solidFill>
          <a:schemeClr val="tx1"/>
        </a:solidFill>
        <a:latin typeface="+mn-lt"/>
        <a:ea typeface="+mn-ea"/>
        <a:cs typeface="+mn-cs"/>
      </a:defRPr>
    </a:lvl8pPr>
    <a:lvl9pPr marL="11704320" algn="l" defTabSz="2926080" rtl="0" eaLnBrk="1" latinLnBrk="0" hangingPunct="1">
      <a:defRPr sz="5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50" d="100"/>
          <a:sy n="50" d="100"/>
        </p:scale>
        <p:origin x="-72" y="-72"/>
      </p:cViewPr>
      <p:guideLst>
        <p:guide orient="horz" pos="9792"/>
        <p:guide pos="633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921572-4ED3-43B5-BA19-63E0D7C9436D}" type="datetimeFigureOut">
              <a:rPr lang="en-US" smtClean="0"/>
              <a:pPr/>
              <a:t>12/6/2011</a:t>
            </a:fld>
            <a:endParaRPr lang="en-US"/>
          </a:p>
        </p:txBody>
      </p:sp>
      <p:sp>
        <p:nvSpPr>
          <p:cNvPr id="4" name="Slide Image Placeholder 3"/>
          <p:cNvSpPr>
            <a:spLocks noGrp="1" noRot="1" noChangeAspect="1"/>
          </p:cNvSpPr>
          <p:nvPr>
            <p:ph type="sldImg" idx="2"/>
          </p:nvPr>
        </p:nvSpPr>
        <p:spPr>
          <a:xfrm>
            <a:off x="2319338" y="685800"/>
            <a:ext cx="22193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031688-53DE-440A-980B-6D825F9DBC41}" type="slidenum">
              <a:rPr lang="en-US" smtClean="0"/>
              <a:pPr/>
              <a:t>‹#›</a:t>
            </a:fld>
            <a:endParaRPr lang="en-US"/>
          </a:p>
        </p:txBody>
      </p:sp>
    </p:spTree>
    <p:extLst>
      <p:ext uri="{BB962C8B-B14F-4D97-AF65-F5344CB8AC3E}">
        <p14:creationId xmlns:p14="http://schemas.microsoft.com/office/powerpoint/2010/main" val="2459232419"/>
      </p:ext>
    </p:extLst>
  </p:cSld>
  <p:clrMap bg1="lt1" tx1="dk1" bg2="lt2" tx2="dk2" accent1="accent1" accent2="accent2" accent3="accent3" accent4="accent4" accent5="accent5" accent6="accent6" hlink="hlink" folHlink="folHlink"/>
  <p:notesStyle>
    <a:lvl1pPr marL="0" algn="l" defTabSz="2926080" rtl="0" eaLnBrk="1" latinLnBrk="0" hangingPunct="1">
      <a:defRPr sz="3800" kern="1200">
        <a:solidFill>
          <a:schemeClr val="tx1"/>
        </a:solidFill>
        <a:latin typeface="+mn-lt"/>
        <a:ea typeface="+mn-ea"/>
        <a:cs typeface="+mn-cs"/>
      </a:defRPr>
    </a:lvl1pPr>
    <a:lvl2pPr marL="1463040" algn="l" defTabSz="2926080" rtl="0" eaLnBrk="1" latinLnBrk="0" hangingPunct="1">
      <a:defRPr sz="3800" kern="1200">
        <a:solidFill>
          <a:schemeClr val="tx1"/>
        </a:solidFill>
        <a:latin typeface="+mn-lt"/>
        <a:ea typeface="+mn-ea"/>
        <a:cs typeface="+mn-cs"/>
      </a:defRPr>
    </a:lvl2pPr>
    <a:lvl3pPr marL="2926080" algn="l" defTabSz="2926080" rtl="0" eaLnBrk="1" latinLnBrk="0" hangingPunct="1">
      <a:defRPr sz="3800" kern="1200">
        <a:solidFill>
          <a:schemeClr val="tx1"/>
        </a:solidFill>
        <a:latin typeface="+mn-lt"/>
        <a:ea typeface="+mn-ea"/>
        <a:cs typeface="+mn-cs"/>
      </a:defRPr>
    </a:lvl3pPr>
    <a:lvl4pPr marL="4389120" algn="l" defTabSz="2926080" rtl="0" eaLnBrk="1" latinLnBrk="0" hangingPunct="1">
      <a:defRPr sz="3800" kern="1200">
        <a:solidFill>
          <a:schemeClr val="tx1"/>
        </a:solidFill>
        <a:latin typeface="+mn-lt"/>
        <a:ea typeface="+mn-ea"/>
        <a:cs typeface="+mn-cs"/>
      </a:defRPr>
    </a:lvl4pPr>
    <a:lvl5pPr marL="5852160" algn="l" defTabSz="2926080" rtl="0" eaLnBrk="1" latinLnBrk="0" hangingPunct="1">
      <a:defRPr sz="3800" kern="1200">
        <a:solidFill>
          <a:schemeClr val="tx1"/>
        </a:solidFill>
        <a:latin typeface="+mn-lt"/>
        <a:ea typeface="+mn-ea"/>
        <a:cs typeface="+mn-cs"/>
      </a:defRPr>
    </a:lvl5pPr>
    <a:lvl6pPr marL="7315200" algn="l" defTabSz="2926080" rtl="0" eaLnBrk="1" latinLnBrk="0" hangingPunct="1">
      <a:defRPr sz="3800" kern="1200">
        <a:solidFill>
          <a:schemeClr val="tx1"/>
        </a:solidFill>
        <a:latin typeface="+mn-lt"/>
        <a:ea typeface="+mn-ea"/>
        <a:cs typeface="+mn-cs"/>
      </a:defRPr>
    </a:lvl6pPr>
    <a:lvl7pPr marL="8778240" algn="l" defTabSz="2926080" rtl="0" eaLnBrk="1" latinLnBrk="0" hangingPunct="1">
      <a:defRPr sz="3800" kern="1200">
        <a:solidFill>
          <a:schemeClr val="tx1"/>
        </a:solidFill>
        <a:latin typeface="+mn-lt"/>
        <a:ea typeface="+mn-ea"/>
        <a:cs typeface="+mn-cs"/>
      </a:defRPr>
    </a:lvl7pPr>
    <a:lvl8pPr marL="10241280" algn="l" defTabSz="2926080" rtl="0" eaLnBrk="1" latinLnBrk="0" hangingPunct="1">
      <a:defRPr sz="3800" kern="1200">
        <a:solidFill>
          <a:schemeClr val="tx1"/>
        </a:solidFill>
        <a:latin typeface="+mn-lt"/>
        <a:ea typeface="+mn-ea"/>
        <a:cs typeface="+mn-cs"/>
      </a:defRPr>
    </a:lvl8pPr>
    <a:lvl9pPr marL="11704320" algn="l" defTabSz="2926080" rtl="0" eaLnBrk="1" latinLnBrk="0" hangingPunct="1">
      <a:defRPr sz="3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9338" y="685800"/>
            <a:ext cx="22193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AD01165-2F32-4271-9E79-FA8B247FCE01}"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08760" y="9657933"/>
            <a:ext cx="17099280" cy="6664112"/>
          </a:xfrm>
        </p:spPr>
        <p:txBody>
          <a:bodyPr/>
          <a:lstStyle/>
          <a:p>
            <a:r>
              <a:rPr lang="en-US" smtClean="0"/>
              <a:t>Click to edit Master title style</a:t>
            </a:r>
            <a:endParaRPr lang="en-US"/>
          </a:p>
        </p:txBody>
      </p:sp>
      <p:sp>
        <p:nvSpPr>
          <p:cNvPr id="3" name="Subtitle 2"/>
          <p:cNvSpPr>
            <a:spLocks noGrp="1"/>
          </p:cNvSpPr>
          <p:nvPr>
            <p:ph type="subTitle" idx="1"/>
          </p:nvPr>
        </p:nvSpPr>
        <p:spPr>
          <a:xfrm>
            <a:off x="3017520" y="17617440"/>
            <a:ext cx="14081760" cy="7945120"/>
          </a:xfrm>
        </p:spPr>
        <p:txBody>
          <a:bodyPr/>
          <a:lstStyle>
            <a:lvl1pPr marL="0" indent="0" algn="ctr">
              <a:buNone/>
              <a:defRPr>
                <a:solidFill>
                  <a:schemeClr val="tx1">
                    <a:tint val="75000"/>
                  </a:schemeClr>
                </a:solidFill>
              </a:defRPr>
            </a:lvl1pPr>
            <a:lvl2pPr marL="1463040" indent="0" algn="ctr">
              <a:buNone/>
              <a:defRPr>
                <a:solidFill>
                  <a:schemeClr val="tx1">
                    <a:tint val="75000"/>
                  </a:schemeClr>
                </a:solidFill>
              </a:defRPr>
            </a:lvl2pPr>
            <a:lvl3pPr marL="2926080" indent="0" algn="ctr">
              <a:buNone/>
              <a:defRPr>
                <a:solidFill>
                  <a:schemeClr val="tx1">
                    <a:tint val="75000"/>
                  </a:schemeClr>
                </a:solidFill>
              </a:defRPr>
            </a:lvl3pPr>
            <a:lvl4pPr marL="4389120" indent="0" algn="ctr">
              <a:buNone/>
              <a:defRPr>
                <a:solidFill>
                  <a:schemeClr val="tx1">
                    <a:tint val="75000"/>
                  </a:schemeClr>
                </a:solidFill>
              </a:defRPr>
            </a:lvl4pPr>
            <a:lvl5pPr marL="5852160" indent="0" algn="ctr">
              <a:buNone/>
              <a:defRPr>
                <a:solidFill>
                  <a:schemeClr val="tx1">
                    <a:tint val="75000"/>
                  </a:schemeClr>
                </a:solidFill>
              </a:defRPr>
            </a:lvl5pPr>
            <a:lvl6pPr marL="7315200" indent="0" algn="ctr">
              <a:buNone/>
              <a:defRPr>
                <a:solidFill>
                  <a:schemeClr val="tx1">
                    <a:tint val="75000"/>
                  </a:schemeClr>
                </a:solidFill>
              </a:defRPr>
            </a:lvl6pPr>
            <a:lvl7pPr marL="8778240" indent="0" algn="ctr">
              <a:buNone/>
              <a:defRPr>
                <a:solidFill>
                  <a:schemeClr val="tx1">
                    <a:tint val="75000"/>
                  </a:schemeClr>
                </a:solidFill>
              </a:defRPr>
            </a:lvl7pPr>
            <a:lvl8pPr marL="10241280" indent="0" algn="ctr">
              <a:buNone/>
              <a:defRPr>
                <a:solidFill>
                  <a:schemeClr val="tx1">
                    <a:tint val="75000"/>
                  </a:schemeClr>
                </a:solidFill>
              </a:defRPr>
            </a:lvl8pPr>
            <a:lvl9pPr marL="1170432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C9E781C-DE1C-41D3-A0CE-718E94B260BF}" type="datetimeFigureOut">
              <a:rPr lang="en-US" smtClean="0"/>
              <a:pPr/>
              <a:t>12/6/2011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4487A-E88A-45DC-84C9-6A0C80A25D7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9E781C-DE1C-41D3-A0CE-718E94B260BF}" type="datetimeFigureOut">
              <a:rPr lang="en-US" smtClean="0"/>
              <a:pPr/>
              <a:t>12/6/2011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4487A-E88A-45DC-84C9-6A0C80A25D7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584680" y="1245031"/>
            <a:ext cx="4526280" cy="265269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5840" y="1245031"/>
            <a:ext cx="13243560" cy="265269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9E781C-DE1C-41D3-A0CE-718E94B260BF}" type="datetimeFigureOut">
              <a:rPr lang="en-US" smtClean="0"/>
              <a:pPr/>
              <a:t>12/6/2011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4487A-E88A-45DC-84C9-6A0C80A25D7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9E781C-DE1C-41D3-A0CE-718E94B260BF}" type="datetimeFigureOut">
              <a:rPr lang="en-US" smtClean="0"/>
              <a:pPr/>
              <a:t>12/6/2011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4487A-E88A-45DC-84C9-6A0C80A25D7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89089" y="19977948"/>
            <a:ext cx="17099280" cy="6174740"/>
          </a:xfrm>
        </p:spPr>
        <p:txBody>
          <a:bodyPr anchor="t"/>
          <a:lstStyle>
            <a:lvl1pPr algn="l">
              <a:defRPr sz="12800" b="1" cap="all"/>
            </a:lvl1pPr>
          </a:lstStyle>
          <a:p>
            <a:r>
              <a:rPr lang="en-US" smtClean="0"/>
              <a:t>Click to edit Master title style</a:t>
            </a:r>
            <a:endParaRPr lang="en-US"/>
          </a:p>
        </p:txBody>
      </p:sp>
      <p:sp>
        <p:nvSpPr>
          <p:cNvPr id="3" name="Text Placeholder 2"/>
          <p:cNvSpPr>
            <a:spLocks noGrp="1"/>
          </p:cNvSpPr>
          <p:nvPr>
            <p:ph type="body" idx="1"/>
          </p:nvPr>
        </p:nvSpPr>
        <p:spPr>
          <a:xfrm>
            <a:off x="1589089" y="13177103"/>
            <a:ext cx="17099280" cy="6800847"/>
          </a:xfrm>
        </p:spPr>
        <p:txBody>
          <a:bodyPr anchor="b"/>
          <a:lstStyle>
            <a:lvl1pPr marL="0" indent="0">
              <a:buNone/>
              <a:defRPr sz="6400">
                <a:solidFill>
                  <a:schemeClr val="tx1">
                    <a:tint val="75000"/>
                  </a:schemeClr>
                </a:solidFill>
              </a:defRPr>
            </a:lvl1pPr>
            <a:lvl2pPr marL="1463040" indent="0">
              <a:buNone/>
              <a:defRPr sz="5800">
                <a:solidFill>
                  <a:schemeClr val="tx1">
                    <a:tint val="75000"/>
                  </a:schemeClr>
                </a:solidFill>
              </a:defRPr>
            </a:lvl2pPr>
            <a:lvl3pPr marL="2926080" indent="0">
              <a:buNone/>
              <a:defRPr sz="5100">
                <a:solidFill>
                  <a:schemeClr val="tx1">
                    <a:tint val="75000"/>
                  </a:schemeClr>
                </a:solidFill>
              </a:defRPr>
            </a:lvl3pPr>
            <a:lvl4pPr marL="4389120" indent="0">
              <a:buNone/>
              <a:defRPr sz="4500">
                <a:solidFill>
                  <a:schemeClr val="tx1">
                    <a:tint val="75000"/>
                  </a:schemeClr>
                </a:solidFill>
              </a:defRPr>
            </a:lvl4pPr>
            <a:lvl5pPr marL="5852160" indent="0">
              <a:buNone/>
              <a:defRPr sz="4500">
                <a:solidFill>
                  <a:schemeClr val="tx1">
                    <a:tint val="75000"/>
                  </a:schemeClr>
                </a:solidFill>
              </a:defRPr>
            </a:lvl5pPr>
            <a:lvl6pPr marL="7315200" indent="0">
              <a:buNone/>
              <a:defRPr sz="4500">
                <a:solidFill>
                  <a:schemeClr val="tx1">
                    <a:tint val="75000"/>
                  </a:schemeClr>
                </a:solidFill>
              </a:defRPr>
            </a:lvl6pPr>
            <a:lvl7pPr marL="8778240" indent="0">
              <a:buNone/>
              <a:defRPr sz="4500">
                <a:solidFill>
                  <a:schemeClr val="tx1">
                    <a:tint val="75000"/>
                  </a:schemeClr>
                </a:solidFill>
              </a:defRPr>
            </a:lvl7pPr>
            <a:lvl8pPr marL="10241280" indent="0">
              <a:buNone/>
              <a:defRPr sz="4500">
                <a:solidFill>
                  <a:schemeClr val="tx1">
                    <a:tint val="75000"/>
                  </a:schemeClr>
                </a:solidFill>
              </a:defRPr>
            </a:lvl8pPr>
            <a:lvl9pPr marL="11704320" indent="0">
              <a:buNone/>
              <a:defRPr sz="4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9E781C-DE1C-41D3-A0CE-718E94B260BF}" type="datetimeFigureOut">
              <a:rPr lang="en-US" smtClean="0"/>
              <a:pPr/>
              <a:t>12/6/2011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4487A-E88A-45DC-84C9-6A0C80A25D7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05840" y="7254245"/>
            <a:ext cx="8884920" cy="20517698"/>
          </a:xfrm>
        </p:spPr>
        <p:txBody>
          <a:bodyPr/>
          <a:lstStyle>
            <a:lvl1pPr>
              <a:defRPr sz="9000"/>
            </a:lvl1pPr>
            <a:lvl2pPr>
              <a:defRPr sz="7700"/>
            </a:lvl2pPr>
            <a:lvl3pPr>
              <a:defRPr sz="6400"/>
            </a:lvl3pPr>
            <a:lvl4pPr>
              <a:defRPr sz="5800"/>
            </a:lvl4pPr>
            <a:lvl5pPr>
              <a:defRPr sz="5800"/>
            </a:lvl5pPr>
            <a:lvl6pPr>
              <a:defRPr sz="5800"/>
            </a:lvl6pPr>
            <a:lvl7pPr>
              <a:defRPr sz="5800"/>
            </a:lvl7pPr>
            <a:lvl8pPr>
              <a:defRPr sz="5800"/>
            </a:lvl8pPr>
            <a:lvl9pPr>
              <a:defRPr sz="5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226040" y="7254245"/>
            <a:ext cx="8884920" cy="20517698"/>
          </a:xfrm>
        </p:spPr>
        <p:txBody>
          <a:bodyPr/>
          <a:lstStyle>
            <a:lvl1pPr>
              <a:defRPr sz="9000"/>
            </a:lvl1pPr>
            <a:lvl2pPr>
              <a:defRPr sz="7700"/>
            </a:lvl2pPr>
            <a:lvl3pPr>
              <a:defRPr sz="6400"/>
            </a:lvl3pPr>
            <a:lvl4pPr>
              <a:defRPr sz="5800"/>
            </a:lvl4pPr>
            <a:lvl5pPr>
              <a:defRPr sz="5800"/>
            </a:lvl5pPr>
            <a:lvl6pPr>
              <a:defRPr sz="5800"/>
            </a:lvl6pPr>
            <a:lvl7pPr>
              <a:defRPr sz="5800"/>
            </a:lvl7pPr>
            <a:lvl8pPr>
              <a:defRPr sz="5800"/>
            </a:lvl8pPr>
            <a:lvl9pPr>
              <a:defRPr sz="5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9E781C-DE1C-41D3-A0CE-718E94B260BF}" type="datetimeFigureOut">
              <a:rPr lang="en-US" smtClean="0"/>
              <a:pPr/>
              <a:t>12/6/2011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F4487A-E88A-45DC-84C9-6A0C80A25D7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05841" y="6959178"/>
            <a:ext cx="8888414" cy="2900254"/>
          </a:xfrm>
        </p:spPr>
        <p:txBody>
          <a:bodyPr anchor="b"/>
          <a:lstStyle>
            <a:lvl1pPr marL="0" indent="0">
              <a:buNone/>
              <a:defRPr sz="7700" b="1"/>
            </a:lvl1pPr>
            <a:lvl2pPr marL="1463040" indent="0">
              <a:buNone/>
              <a:defRPr sz="6400" b="1"/>
            </a:lvl2pPr>
            <a:lvl3pPr marL="2926080" indent="0">
              <a:buNone/>
              <a:defRPr sz="5800" b="1"/>
            </a:lvl3pPr>
            <a:lvl4pPr marL="4389120" indent="0">
              <a:buNone/>
              <a:defRPr sz="5100" b="1"/>
            </a:lvl4pPr>
            <a:lvl5pPr marL="5852160" indent="0">
              <a:buNone/>
              <a:defRPr sz="5100" b="1"/>
            </a:lvl5pPr>
            <a:lvl6pPr marL="7315200" indent="0">
              <a:buNone/>
              <a:defRPr sz="5100" b="1"/>
            </a:lvl6pPr>
            <a:lvl7pPr marL="8778240" indent="0">
              <a:buNone/>
              <a:defRPr sz="5100" b="1"/>
            </a:lvl7pPr>
            <a:lvl8pPr marL="10241280" indent="0">
              <a:buNone/>
              <a:defRPr sz="5100" b="1"/>
            </a:lvl8pPr>
            <a:lvl9pPr marL="11704320" indent="0">
              <a:buNone/>
              <a:defRPr sz="5100" b="1"/>
            </a:lvl9pPr>
          </a:lstStyle>
          <a:p>
            <a:pPr lvl="0"/>
            <a:r>
              <a:rPr lang="en-US" smtClean="0"/>
              <a:t>Click to edit Master text styles</a:t>
            </a:r>
          </a:p>
        </p:txBody>
      </p:sp>
      <p:sp>
        <p:nvSpPr>
          <p:cNvPr id="4" name="Content Placeholder 3"/>
          <p:cNvSpPr>
            <a:spLocks noGrp="1"/>
          </p:cNvSpPr>
          <p:nvPr>
            <p:ph sz="half" idx="2"/>
          </p:nvPr>
        </p:nvSpPr>
        <p:spPr>
          <a:xfrm>
            <a:off x="1005841" y="9859432"/>
            <a:ext cx="8888414" cy="17912506"/>
          </a:xfrm>
        </p:spPr>
        <p:txBody>
          <a:bodyPr/>
          <a:lstStyle>
            <a:lvl1pPr>
              <a:defRPr sz="7700"/>
            </a:lvl1pPr>
            <a:lvl2pPr>
              <a:defRPr sz="6400"/>
            </a:lvl2pPr>
            <a:lvl3pPr>
              <a:defRPr sz="5800"/>
            </a:lvl3pPr>
            <a:lvl4pPr>
              <a:defRPr sz="5100"/>
            </a:lvl4pPr>
            <a:lvl5pPr>
              <a:defRPr sz="5100"/>
            </a:lvl5pPr>
            <a:lvl6pPr>
              <a:defRPr sz="5100"/>
            </a:lvl6pPr>
            <a:lvl7pPr>
              <a:defRPr sz="5100"/>
            </a:lvl7pPr>
            <a:lvl8pPr>
              <a:defRPr sz="5100"/>
            </a:lvl8pPr>
            <a:lvl9pPr>
              <a:defRPr sz="5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0219057" y="6959178"/>
            <a:ext cx="8891904" cy="2900254"/>
          </a:xfrm>
        </p:spPr>
        <p:txBody>
          <a:bodyPr anchor="b"/>
          <a:lstStyle>
            <a:lvl1pPr marL="0" indent="0">
              <a:buNone/>
              <a:defRPr sz="7700" b="1"/>
            </a:lvl1pPr>
            <a:lvl2pPr marL="1463040" indent="0">
              <a:buNone/>
              <a:defRPr sz="6400" b="1"/>
            </a:lvl2pPr>
            <a:lvl3pPr marL="2926080" indent="0">
              <a:buNone/>
              <a:defRPr sz="5800" b="1"/>
            </a:lvl3pPr>
            <a:lvl4pPr marL="4389120" indent="0">
              <a:buNone/>
              <a:defRPr sz="5100" b="1"/>
            </a:lvl4pPr>
            <a:lvl5pPr marL="5852160" indent="0">
              <a:buNone/>
              <a:defRPr sz="5100" b="1"/>
            </a:lvl5pPr>
            <a:lvl6pPr marL="7315200" indent="0">
              <a:buNone/>
              <a:defRPr sz="5100" b="1"/>
            </a:lvl6pPr>
            <a:lvl7pPr marL="8778240" indent="0">
              <a:buNone/>
              <a:defRPr sz="5100" b="1"/>
            </a:lvl7pPr>
            <a:lvl8pPr marL="10241280" indent="0">
              <a:buNone/>
              <a:defRPr sz="5100" b="1"/>
            </a:lvl8pPr>
            <a:lvl9pPr marL="11704320" indent="0">
              <a:buNone/>
              <a:defRPr sz="5100" b="1"/>
            </a:lvl9pPr>
          </a:lstStyle>
          <a:p>
            <a:pPr lvl="0"/>
            <a:r>
              <a:rPr lang="en-US" smtClean="0"/>
              <a:t>Click to edit Master text styles</a:t>
            </a:r>
          </a:p>
        </p:txBody>
      </p:sp>
      <p:sp>
        <p:nvSpPr>
          <p:cNvPr id="6" name="Content Placeholder 5"/>
          <p:cNvSpPr>
            <a:spLocks noGrp="1"/>
          </p:cNvSpPr>
          <p:nvPr>
            <p:ph sz="quarter" idx="4"/>
          </p:nvPr>
        </p:nvSpPr>
        <p:spPr>
          <a:xfrm>
            <a:off x="10219057" y="9859432"/>
            <a:ext cx="8891904" cy="17912506"/>
          </a:xfrm>
        </p:spPr>
        <p:txBody>
          <a:bodyPr/>
          <a:lstStyle>
            <a:lvl1pPr>
              <a:defRPr sz="7700"/>
            </a:lvl1pPr>
            <a:lvl2pPr>
              <a:defRPr sz="6400"/>
            </a:lvl2pPr>
            <a:lvl3pPr>
              <a:defRPr sz="5800"/>
            </a:lvl3pPr>
            <a:lvl4pPr>
              <a:defRPr sz="5100"/>
            </a:lvl4pPr>
            <a:lvl5pPr>
              <a:defRPr sz="5100"/>
            </a:lvl5pPr>
            <a:lvl6pPr>
              <a:defRPr sz="5100"/>
            </a:lvl6pPr>
            <a:lvl7pPr>
              <a:defRPr sz="5100"/>
            </a:lvl7pPr>
            <a:lvl8pPr>
              <a:defRPr sz="5100"/>
            </a:lvl8pPr>
            <a:lvl9pPr>
              <a:defRPr sz="5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9E781C-DE1C-41D3-A0CE-718E94B260BF}" type="datetimeFigureOut">
              <a:rPr lang="en-US" smtClean="0"/>
              <a:pPr/>
              <a:t>12/6/2011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F4487A-E88A-45DC-84C9-6A0C80A25D7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9E781C-DE1C-41D3-A0CE-718E94B260BF}" type="datetimeFigureOut">
              <a:rPr lang="en-US" smtClean="0"/>
              <a:pPr/>
              <a:t>12/6/2011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F4487A-E88A-45DC-84C9-6A0C80A25D7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9E781C-DE1C-41D3-A0CE-718E94B260BF}" type="datetimeFigureOut">
              <a:rPr lang="en-US" smtClean="0"/>
              <a:pPr/>
              <a:t>12/6/2011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F4487A-E88A-45DC-84C9-6A0C80A25D7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5842" y="1237828"/>
            <a:ext cx="6618289" cy="5267960"/>
          </a:xfrm>
        </p:spPr>
        <p:txBody>
          <a:bodyPr anchor="b"/>
          <a:lstStyle>
            <a:lvl1pPr algn="l">
              <a:defRPr sz="6400" b="1"/>
            </a:lvl1pPr>
          </a:lstStyle>
          <a:p>
            <a:r>
              <a:rPr lang="en-US" smtClean="0"/>
              <a:t>Click to edit Master title style</a:t>
            </a:r>
            <a:endParaRPr lang="en-US"/>
          </a:p>
        </p:txBody>
      </p:sp>
      <p:sp>
        <p:nvSpPr>
          <p:cNvPr id="3" name="Content Placeholder 2"/>
          <p:cNvSpPr>
            <a:spLocks noGrp="1"/>
          </p:cNvSpPr>
          <p:nvPr>
            <p:ph idx="1"/>
          </p:nvPr>
        </p:nvSpPr>
        <p:spPr>
          <a:xfrm>
            <a:off x="7865110" y="1237830"/>
            <a:ext cx="11245851" cy="26534113"/>
          </a:xfrm>
        </p:spPr>
        <p:txBody>
          <a:bodyPr/>
          <a:lstStyle>
            <a:lvl1pPr>
              <a:defRPr sz="10200"/>
            </a:lvl1pPr>
            <a:lvl2pPr>
              <a:defRPr sz="9000"/>
            </a:lvl2pPr>
            <a:lvl3pPr>
              <a:defRPr sz="77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5842" y="6505790"/>
            <a:ext cx="6618289" cy="21266153"/>
          </a:xfrm>
        </p:spPr>
        <p:txBody>
          <a:bodyPr/>
          <a:lstStyle>
            <a:lvl1pPr marL="0" indent="0">
              <a:buNone/>
              <a:defRPr sz="4500"/>
            </a:lvl1pPr>
            <a:lvl2pPr marL="1463040" indent="0">
              <a:buNone/>
              <a:defRPr sz="3800"/>
            </a:lvl2pPr>
            <a:lvl3pPr marL="2926080" indent="0">
              <a:buNone/>
              <a:defRPr sz="3200"/>
            </a:lvl3pPr>
            <a:lvl4pPr marL="4389120" indent="0">
              <a:buNone/>
              <a:defRPr sz="2900"/>
            </a:lvl4pPr>
            <a:lvl5pPr marL="5852160" indent="0">
              <a:buNone/>
              <a:defRPr sz="2900"/>
            </a:lvl5pPr>
            <a:lvl6pPr marL="7315200" indent="0">
              <a:buNone/>
              <a:defRPr sz="2900"/>
            </a:lvl6pPr>
            <a:lvl7pPr marL="8778240" indent="0">
              <a:buNone/>
              <a:defRPr sz="2900"/>
            </a:lvl7pPr>
            <a:lvl8pPr marL="10241280" indent="0">
              <a:buNone/>
              <a:defRPr sz="2900"/>
            </a:lvl8pPr>
            <a:lvl9pPr marL="11704320" indent="0">
              <a:buNone/>
              <a:defRPr sz="2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9E781C-DE1C-41D3-A0CE-718E94B260BF}" type="datetimeFigureOut">
              <a:rPr lang="en-US" smtClean="0"/>
              <a:pPr/>
              <a:t>12/6/2011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F4487A-E88A-45DC-84C9-6A0C80A25D7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943034" y="21762722"/>
            <a:ext cx="12070080" cy="2569213"/>
          </a:xfrm>
        </p:spPr>
        <p:txBody>
          <a:bodyPr anchor="b"/>
          <a:lstStyle>
            <a:lvl1pPr algn="l">
              <a:defRPr sz="6400" b="1"/>
            </a:lvl1pPr>
          </a:lstStyle>
          <a:p>
            <a:r>
              <a:rPr lang="en-US" smtClean="0"/>
              <a:t>Click to edit Master title style</a:t>
            </a:r>
            <a:endParaRPr lang="en-US"/>
          </a:p>
        </p:txBody>
      </p:sp>
      <p:sp>
        <p:nvSpPr>
          <p:cNvPr id="3" name="Picture Placeholder 2"/>
          <p:cNvSpPr>
            <a:spLocks noGrp="1"/>
          </p:cNvSpPr>
          <p:nvPr>
            <p:ph type="pic" idx="1"/>
          </p:nvPr>
        </p:nvSpPr>
        <p:spPr>
          <a:xfrm>
            <a:off x="3943034" y="2777912"/>
            <a:ext cx="12070080" cy="18653760"/>
          </a:xfrm>
        </p:spPr>
        <p:txBody>
          <a:bodyPr/>
          <a:lstStyle>
            <a:lvl1pPr marL="0" indent="0">
              <a:buNone/>
              <a:defRPr sz="10200"/>
            </a:lvl1pPr>
            <a:lvl2pPr marL="1463040" indent="0">
              <a:buNone/>
              <a:defRPr sz="9000"/>
            </a:lvl2pPr>
            <a:lvl3pPr marL="2926080" indent="0">
              <a:buNone/>
              <a:defRPr sz="7700"/>
            </a:lvl3pPr>
            <a:lvl4pPr marL="4389120" indent="0">
              <a:buNone/>
              <a:defRPr sz="6400"/>
            </a:lvl4pPr>
            <a:lvl5pPr marL="5852160" indent="0">
              <a:buNone/>
              <a:defRPr sz="6400"/>
            </a:lvl5pPr>
            <a:lvl6pPr marL="7315200" indent="0">
              <a:buNone/>
              <a:defRPr sz="6400"/>
            </a:lvl6pPr>
            <a:lvl7pPr marL="8778240" indent="0">
              <a:buNone/>
              <a:defRPr sz="6400"/>
            </a:lvl7pPr>
            <a:lvl8pPr marL="10241280" indent="0">
              <a:buNone/>
              <a:defRPr sz="6400"/>
            </a:lvl8pPr>
            <a:lvl9pPr marL="11704320" indent="0">
              <a:buNone/>
              <a:defRPr sz="6400"/>
            </a:lvl9pPr>
          </a:lstStyle>
          <a:p>
            <a:endParaRPr lang="en-US"/>
          </a:p>
        </p:txBody>
      </p:sp>
      <p:sp>
        <p:nvSpPr>
          <p:cNvPr id="4" name="Text Placeholder 3"/>
          <p:cNvSpPr>
            <a:spLocks noGrp="1"/>
          </p:cNvSpPr>
          <p:nvPr>
            <p:ph type="body" sz="half" idx="2"/>
          </p:nvPr>
        </p:nvSpPr>
        <p:spPr>
          <a:xfrm>
            <a:off x="3943034" y="24331935"/>
            <a:ext cx="12070080" cy="3648707"/>
          </a:xfrm>
        </p:spPr>
        <p:txBody>
          <a:bodyPr/>
          <a:lstStyle>
            <a:lvl1pPr marL="0" indent="0">
              <a:buNone/>
              <a:defRPr sz="4500"/>
            </a:lvl1pPr>
            <a:lvl2pPr marL="1463040" indent="0">
              <a:buNone/>
              <a:defRPr sz="3800"/>
            </a:lvl2pPr>
            <a:lvl3pPr marL="2926080" indent="0">
              <a:buNone/>
              <a:defRPr sz="3200"/>
            </a:lvl3pPr>
            <a:lvl4pPr marL="4389120" indent="0">
              <a:buNone/>
              <a:defRPr sz="2900"/>
            </a:lvl4pPr>
            <a:lvl5pPr marL="5852160" indent="0">
              <a:buNone/>
              <a:defRPr sz="2900"/>
            </a:lvl5pPr>
            <a:lvl6pPr marL="7315200" indent="0">
              <a:buNone/>
              <a:defRPr sz="2900"/>
            </a:lvl6pPr>
            <a:lvl7pPr marL="8778240" indent="0">
              <a:buNone/>
              <a:defRPr sz="2900"/>
            </a:lvl7pPr>
            <a:lvl8pPr marL="10241280" indent="0">
              <a:buNone/>
              <a:defRPr sz="2900"/>
            </a:lvl8pPr>
            <a:lvl9pPr marL="11704320" indent="0">
              <a:buNone/>
              <a:defRPr sz="2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9E781C-DE1C-41D3-A0CE-718E94B260BF}" type="datetimeFigureOut">
              <a:rPr lang="en-US" smtClean="0"/>
              <a:pPr/>
              <a:t>12/6/2011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F4487A-E88A-45DC-84C9-6A0C80A25D7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5840" y="1245026"/>
            <a:ext cx="18105120" cy="5181600"/>
          </a:xfrm>
          <a:prstGeom prst="rect">
            <a:avLst/>
          </a:prstGeom>
        </p:spPr>
        <p:txBody>
          <a:bodyPr vert="horz" lIns="292608" tIns="146304" rIns="292608" bIns="14630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005840" y="7254245"/>
            <a:ext cx="18105120" cy="20517698"/>
          </a:xfrm>
          <a:prstGeom prst="rect">
            <a:avLst/>
          </a:prstGeom>
        </p:spPr>
        <p:txBody>
          <a:bodyPr vert="horz" lIns="292608" tIns="146304" rIns="292608" bIns="14630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005840" y="28815457"/>
            <a:ext cx="4693920" cy="1655232"/>
          </a:xfrm>
          <a:prstGeom prst="rect">
            <a:avLst/>
          </a:prstGeom>
        </p:spPr>
        <p:txBody>
          <a:bodyPr vert="horz" lIns="292608" tIns="146304" rIns="292608" bIns="146304" rtlCol="0" anchor="ctr"/>
          <a:lstStyle>
            <a:lvl1pPr algn="l">
              <a:defRPr sz="3800">
                <a:solidFill>
                  <a:schemeClr val="tx1">
                    <a:tint val="75000"/>
                  </a:schemeClr>
                </a:solidFill>
              </a:defRPr>
            </a:lvl1pPr>
          </a:lstStyle>
          <a:p>
            <a:fld id="{3C9E781C-DE1C-41D3-A0CE-718E94B260BF}" type="datetimeFigureOut">
              <a:rPr lang="en-US" smtClean="0"/>
              <a:pPr/>
              <a:t>12/6/2011</a:t>
            </a:fld>
            <a:endParaRPr lang="en-US"/>
          </a:p>
        </p:txBody>
      </p:sp>
      <p:sp>
        <p:nvSpPr>
          <p:cNvPr id="5" name="Footer Placeholder 4"/>
          <p:cNvSpPr>
            <a:spLocks noGrp="1"/>
          </p:cNvSpPr>
          <p:nvPr>
            <p:ph type="ftr" sz="quarter" idx="3"/>
          </p:nvPr>
        </p:nvSpPr>
        <p:spPr>
          <a:xfrm>
            <a:off x="6873240" y="28815457"/>
            <a:ext cx="6370320" cy="1655232"/>
          </a:xfrm>
          <a:prstGeom prst="rect">
            <a:avLst/>
          </a:prstGeom>
        </p:spPr>
        <p:txBody>
          <a:bodyPr vert="horz" lIns="292608" tIns="146304" rIns="292608" bIns="146304" rtlCol="0" anchor="ctr"/>
          <a:lstStyle>
            <a:lvl1pPr algn="ctr">
              <a:defRPr sz="3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4417040" y="28815457"/>
            <a:ext cx="4693920" cy="1655232"/>
          </a:xfrm>
          <a:prstGeom prst="rect">
            <a:avLst/>
          </a:prstGeom>
        </p:spPr>
        <p:txBody>
          <a:bodyPr vert="horz" lIns="292608" tIns="146304" rIns="292608" bIns="146304" rtlCol="0" anchor="ctr"/>
          <a:lstStyle>
            <a:lvl1pPr algn="r">
              <a:defRPr sz="3800">
                <a:solidFill>
                  <a:schemeClr val="tx1">
                    <a:tint val="75000"/>
                  </a:schemeClr>
                </a:solidFill>
              </a:defRPr>
            </a:lvl1pPr>
          </a:lstStyle>
          <a:p>
            <a:fld id="{71F4487A-E88A-45DC-84C9-6A0C80A25D7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926080" rtl="0" eaLnBrk="1" latinLnBrk="0" hangingPunct="1">
        <a:spcBef>
          <a:spcPct val="0"/>
        </a:spcBef>
        <a:buNone/>
        <a:defRPr sz="14100" kern="1200">
          <a:solidFill>
            <a:schemeClr val="tx1"/>
          </a:solidFill>
          <a:latin typeface="+mj-lt"/>
          <a:ea typeface="+mj-ea"/>
          <a:cs typeface="+mj-cs"/>
        </a:defRPr>
      </a:lvl1pPr>
    </p:titleStyle>
    <p:bodyStyle>
      <a:lvl1pPr marL="1097280" indent="-1097280" algn="l" defTabSz="2926080" rtl="0" eaLnBrk="1" latinLnBrk="0" hangingPunct="1">
        <a:spcBef>
          <a:spcPct val="20000"/>
        </a:spcBef>
        <a:buFont typeface="Arial" pitchFamily="34" charset="0"/>
        <a:buChar char="•"/>
        <a:defRPr sz="10200" kern="1200">
          <a:solidFill>
            <a:schemeClr val="tx1"/>
          </a:solidFill>
          <a:latin typeface="+mn-lt"/>
          <a:ea typeface="+mn-ea"/>
          <a:cs typeface="+mn-cs"/>
        </a:defRPr>
      </a:lvl1pPr>
      <a:lvl2pPr marL="2377440" indent="-914400" algn="l" defTabSz="2926080" rtl="0" eaLnBrk="1" latinLnBrk="0" hangingPunct="1">
        <a:spcBef>
          <a:spcPct val="20000"/>
        </a:spcBef>
        <a:buFont typeface="Arial" pitchFamily="34" charset="0"/>
        <a:buChar char="–"/>
        <a:defRPr sz="9000" kern="1200">
          <a:solidFill>
            <a:schemeClr val="tx1"/>
          </a:solidFill>
          <a:latin typeface="+mn-lt"/>
          <a:ea typeface="+mn-ea"/>
          <a:cs typeface="+mn-cs"/>
        </a:defRPr>
      </a:lvl2pPr>
      <a:lvl3pPr marL="3657600" indent="-731520" algn="l" defTabSz="2926080" rtl="0" eaLnBrk="1" latinLnBrk="0" hangingPunct="1">
        <a:spcBef>
          <a:spcPct val="20000"/>
        </a:spcBef>
        <a:buFont typeface="Arial" pitchFamily="34" charset="0"/>
        <a:buChar char="•"/>
        <a:defRPr sz="7700" kern="1200">
          <a:solidFill>
            <a:schemeClr val="tx1"/>
          </a:solidFill>
          <a:latin typeface="+mn-lt"/>
          <a:ea typeface="+mn-ea"/>
          <a:cs typeface="+mn-cs"/>
        </a:defRPr>
      </a:lvl3pPr>
      <a:lvl4pPr marL="5120640" indent="-731520" algn="l" defTabSz="2926080" rtl="0" eaLnBrk="1" latinLnBrk="0" hangingPunct="1">
        <a:spcBef>
          <a:spcPct val="20000"/>
        </a:spcBef>
        <a:buFont typeface="Arial" pitchFamily="34" charset="0"/>
        <a:buChar char="–"/>
        <a:defRPr sz="6400" kern="1200">
          <a:solidFill>
            <a:schemeClr val="tx1"/>
          </a:solidFill>
          <a:latin typeface="+mn-lt"/>
          <a:ea typeface="+mn-ea"/>
          <a:cs typeface="+mn-cs"/>
        </a:defRPr>
      </a:lvl4pPr>
      <a:lvl5pPr marL="6583680" indent="-731520" algn="l" defTabSz="2926080" rtl="0" eaLnBrk="1" latinLnBrk="0" hangingPunct="1">
        <a:spcBef>
          <a:spcPct val="20000"/>
        </a:spcBef>
        <a:buFont typeface="Arial" pitchFamily="34" charset="0"/>
        <a:buChar char="»"/>
        <a:defRPr sz="6400" kern="1200">
          <a:solidFill>
            <a:schemeClr val="tx1"/>
          </a:solidFill>
          <a:latin typeface="+mn-lt"/>
          <a:ea typeface="+mn-ea"/>
          <a:cs typeface="+mn-cs"/>
        </a:defRPr>
      </a:lvl5pPr>
      <a:lvl6pPr marL="8046720" indent="-731520" algn="l" defTabSz="2926080" rtl="0" eaLnBrk="1" latinLnBrk="0" hangingPunct="1">
        <a:spcBef>
          <a:spcPct val="20000"/>
        </a:spcBef>
        <a:buFont typeface="Arial" pitchFamily="34" charset="0"/>
        <a:buChar char="•"/>
        <a:defRPr sz="6400" kern="1200">
          <a:solidFill>
            <a:schemeClr val="tx1"/>
          </a:solidFill>
          <a:latin typeface="+mn-lt"/>
          <a:ea typeface="+mn-ea"/>
          <a:cs typeface="+mn-cs"/>
        </a:defRPr>
      </a:lvl6pPr>
      <a:lvl7pPr marL="9509760" indent="-731520" algn="l" defTabSz="2926080" rtl="0" eaLnBrk="1" latinLnBrk="0" hangingPunct="1">
        <a:spcBef>
          <a:spcPct val="20000"/>
        </a:spcBef>
        <a:buFont typeface="Arial" pitchFamily="34" charset="0"/>
        <a:buChar char="•"/>
        <a:defRPr sz="6400" kern="1200">
          <a:solidFill>
            <a:schemeClr val="tx1"/>
          </a:solidFill>
          <a:latin typeface="+mn-lt"/>
          <a:ea typeface="+mn-ea"/>
          <a:cs typeface="+mn-cs"/>
        </a:defRPr>
      </a:lvl7pPr>
      <a:lvl8pPr marL="10972800" indent="-731520" algn="l" defTabSz="2926080" rtl="0" eaLnBrk="1" latinLnBrk="0" hangingPunct="1">
        <a:spcBef>
          <a:spcPct val="20000"/>
        </a:spcBef>
        <a:buFont typeface="Arial" pitchFamily="34" charset="0"/>
        <a:buChar char="•"/>
        <a:defRPr sz="6400" kern="1200">
          <a:solidFill>
            <a:schemeClr val="tx1"/>
          </a:solidFill>
          <a:latin typeface="+mn-lt"/>
          <a:ea typeface="+mn-ea"/>
          <a:cs typeface="+mn-cs"/>
        </a:defRPr>
      </a:lvl8pPr>
      <a:lvl9pPr marL="12435840" indent="-731520" algn="l" defTabSz="2926080" rtl="0" eaLnBrk="1" latinLnBrk="0" hangingPunct="1">
        <a:spcBef>
          <a:spcPct val="20000"/>
        </a:spcBef>
        <a:buFont typeface="Arial" pitchFamily="34" charset="0"/>
        <a:buChar char="•"/>
        <a:defRPr sz="6400" kern="1200">
          <a:solidFill>
            <a:schemeClr val="tx1"/>
          </a:solidFill>
          <a:latin typeface="+mn-lt"/>
          <a:ea typeface="+mn-ea"/>
          <a:cs typeface="+mn-cs"/>
        </a:defRPr>
      </a:lvl9pPr>
    </p:bodyStyle>
    <p:otherStyle>
      <a:defPPr>
        <a:defRPr lang="en-US"/>
      </a:defPPr>
      <a:lvl1pPr marL="0" algn="l" defTabSz="2926080" rtl="0" eaLnBrk="1" latinLnBrk="0" hangingPunct="1">
        <a:defRPr sz="5800" kern="1200">
          <a:solidFill>
            <a:schemeClr val="tx1"/>
          </a:solidFill>
          <a:latin typeface="+mn-lt"/>
          <a:ea typeface="+mn-ea"/>
          <a:cs typeface="+mn-cs"/>
        </a:defRPr>
      </a:lvl1pPr>
      <a:lvl2pPr marL="1463040" algn="l" defTabSz="2926080" rtl="0" eaLnBrk="1" latinLnBrk="0" hangingPunct="1">
        <a:defRPr sz="5800" kern="1200">
          <a:solidFill>
            <a:schemeClr val="tx1"/>
          </a:solidFill>
          <a:latin typeface="+mn-lt"/>
          <a:ea typeface="+mn-ea"/>
          <a:cs typeface="+mn-cs"/>
        </a:defRPr>
      </a:lvl2pPr>
      <a:lvl3pPr marL="2926080" algn="l" defTabSz="2926080" rtl="0" eaLnBrk="1" latinLnBrk="0" hangingPunct="1">
        <a:defRPr sz="5800" kern="1200">
          <a:solidFill>
            <a:schemeClr val="tx1"/>
          </a:solidFill>
          <a:latin typeface="+mn-lt"/>
          <a:ea typeface="+mn-ea"/>
          <a:cs typeface="+mn-cs"/>
        </a:defRPr>
      </a:lvl3pPr>
      <a:lvl4pPr marL="4389120" algn="l" defTabSz="2926080" rtl="0" eaLnBrk="1" latinLnBrk="0" hangingPunct="1">
        <a:defRPr sz="5800" kern="1200">
          <a:solidFill>
            <a:schemeClr val="tx1"/>
          </a:solidFill>
          <a:latin typeface="+mn-lt"/>
          <a:ea typeface="+mn-ea"/>
          <a:cs typeface="+mn-cs"/>
        </a:defRPr>
      </a:lvl4pPr>
      <a:lvl5pPr marL="5852160" algn="l" defTabSz="2926080" rtl="0" eaLnBrk="1" latinLnBrk="0" hangingPunct="1">
        <a:defRPr sz="5800" kern="1200">
          <a:solidFill>
            <a:schemeClr val="tx1"/>
          </a:solidFill>
          <a:latin typeface="+mn-lt"/>
          <a:ea typeface="+mn-ea"/>
          <a:cs typeface="+mn-cs"/>
        </a:defRPr>
      </a:lvl5pPr>
      <a:lvl6pPr marL="7315200" algn="l" defTabSz="2926080" rtl="0" eaLnBrk="1" latinLnBrk="0" hangingPunct="1">
        <a:defRPr sz="5800" kern="1200">
          <a:solidFill>
            <a:schemeClr val="tx1"/>
          </a:solidFill>
          <a:latin typeface="+mn-lt"/>
          <a:ea typeface="+mn-ea"/>
          <a:cs typeface="+mn-cs"/>
        </a:defRPr>
      </a:lvl6pPr>
      <a:lvl7pPr marL="8778240" algn="l" defTabSz="2926080" rtl="0" eaLnBrk="1" latinLnBrk="0" hangingPunct="1">
        <a:defRPr sz="5800" kern="1200">
          <a:solidFill>
            <a:schemeClr val="tx1"/>
          </a:solidFill>
          <a:latin typeface="+mn-lt"/>
          <a:ea typeface="+mn-ea"/>
          <a:cs typeface="+mn-cs"/>
        </a:defRPr>
      </a:lvl7pPr>
      <a:lvl8pPr marL="10241280" algn="l" defTabSz="2926080" rtl="0" eaLnBrk="1" latinLnBrk="0" hangingPunct="1">
        <a:defRPr sz="5800" kern="1200">
          <a:solidFill>
            <a:schemeClr val="tx1"/>
          </a:solidFill>
          <a:latin typeface="+mn-lt"/>
          <a:ea typeface="+mn-ea"/>
          <a:cs typeface="+mn-cs"/>
        </a:defRPr>
      </a:lvl8pPr>
      <a:lvl9pPr marL="11704320" algn="l" defTabSz="2926080" rtl="0" eaLnBrk="1" latinLnBrk="0" hangingPunct="1">
        <a:defRPr sz="5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3" name="Text Box 475"/>
          <p:cNvSpPr txBox="1">
            <a:spLocks noChangeArrowheads="1"/>
          </p:cNvSpPr>
          <p:nvPr/>
        </p:nvSpPr>
        <p:spPr bwMode="auto">
          <a:xfrm>
            <a:off x="1066800" y="685802"/>
            <a:ext cx="17830801" cy="4493542"/>
          </a:xfrm>
          <a:prstGeom prst="rect">
            <a:avLst/>
          </a:prstGeom>
          <a:solidFill>
            <a:schemeClr val="bg1"/>
          </a:solidFill>
          <a:ln w="9525">
            <a:solidFill>
              <a:srgbClr val="0000FF"/>
            </a:solidFill>
            <a:miter lim="800000"/>
            <a:headEnd/>
            <a:tailEnd/>
          </a:ln>
          <a:effectLst>
            <a:outerShdw blurRad="76200" dir="18900000" sy="23000" kx="-1200000" algn="bl" rotWithShape="0">
              <a:prstClr val="black">
                <a:alpha val="20000"/>
              </a:prstClr>
            </a:outerShdw>
          </a:effectLst>
        </p:spPr>
        <p:txBody>
          <a:bodyPr lIns="91440" tIns="45722" rIns="91440" bIns="45722">
            <a:spAutoFit/>
          </a:bodyPr>
          <a:lstStyle/>
          <a:p>
            <a:pPr algn="ctr">
              <a:spcBef>
                <a:spcPct val="50000"/>
              </a:spcBef>
              <a:defRPr/>
            </a:pPr>
            <a:endParaRPr lang="en-US" sz="1000" b="1" dirty="0">
              <a:solidFill>
                <a:srgbClr val="262626"/>
              </a:solidFill>
              <a:latin typeface="Times New Roman" pitchFamily="4" charset="0"/>
              <a:ea typeface="ＭＳ Ｐゴシック" pitchFamily="4" charset="-128"/>
            </a:endParaRPr>
          </a:p>
          <a:p>
            <a:pPr algn="ctr">
              <a:defRPr/>
            </a:pPr>
            <a:r>
              <a:rPr lang="en-US" sz="6600" b="1" dirty="0" smtClean="0">
                <a:latin typeface="Kristen ITC" pitchFamily="66" charset="0"/>
                <a:ea typeface="ＭＳ Ｐゴシック" pitchFamily="4" charset="-128"/>
              </a:rPr>
              <a:t>Favorite </a:t>
            </a:r>
            <a:r>
              <a:rPr lang="en-US" sz="6600" b="1" dirty="0" err="1" smtClean="0">
                <a:latin typeface="Kristen ITC" pitchFamily="66" charset="0"/>
                <a:ea typeface="ＭＳ Ｐゴシック" pitchFamily="4" charset="-128"/>
              </a:rPr>
              <a:t>Foldables</a:t>
            </a:r>
            <a:endParaRPr lang="en-US" sz="6600" b="1" dirty="0" smtClean="0">
              <a:latin typeface="Kristen ITC" pitchFamily="66" charset="0"/>
              <a:ea typeface="ＭＳ Ｐゴシック" pitchFamily="4" charset="-128"/>
            </a:endParaRPr>
          </a:p>
          <a:p>
            <a:pPr algn="ctr">
              <a:defRPr/>
            </a:pPr>
            <a:endParaRPr lang="en-US" sz="1900" dirty="0">
              <a:latin typeface="Times New Roman" pitchFamily="4" charset="0"/>
              <a:ea typeface="ＭＳ Ｐゴシック" pitchFamily="4" charset="-128"/>
              <a:cs typeface="Times New Roman" pitchFamily="4" charset="0"/>
            </a:endParaRPr>
          </a:p>
          <a:p>
            <a:pPr algn="ctr">
              <a:defRPr/>
            </a:pPr>
            <a:r>
              <a:rPr lang="en-US" sz="3500" dirty="0">
                <a:latin typeface="Times New Roman" pitchFamily="4" charset="0"/>
                <a:ea typeface="ＭＳ Ｐゴシック" pitchFamily="4" charset="-128"/>
                <a:cs typeface="Times New Roman" pitchFamily="4" charset="0"/>
              </a:rPr>
              <a:t> </a:t>
            </a:r>
          </a:p>
          <a:p>
            <a:pPr algn="ctr">
              <a:spcBef>
                <a:spcPct val="50000"/>
              </a:spcBef>
              <a:defRPr/>
            </a:pPr>
            <a:endParaRPr lang="en-US" sz="2600" b="1" dirty="0">
              <a:solidFill>
                <a:schemeClr val="accent2"/>
              </a:solidFill>
              <a:latin typeface="Times New Roman" pitchFamily="4" charset="0"/>
              <a:ea typeface="ＭＳ Ｐゴシック" pitchFamily="4" charset="-128"/>
              <a:cs typeface="Times New Roman" pitchFamily="4" charset="0"/>
            </a:endParaRPr>
          </a:p>
          <a:p>
            <a:pPr algn="ctr">
              <a:spcBef>
                <a:spcPct val="50000"/>
              </a:spcBef>
              <a:defRPr/>
            </a:pPr>
            <a:endParaRPr lang="en-US" sz="2600" b="1" dirty="0">
              <a:solidFill>
                <a:schemeClr val="accent2"/>
              </a:solidFill>
              <a:latin typeface="Times New Roman" pitchFamily="4" charset="0"/>
              <a:ea typeface="ＭＳ Ｐゴシック" pitchFamily="4" charset="-128"/>
              <a:cs typeface="Times New Roman" pitchFamily="4" charset="0"/>
            </a:endParaRPr>
          </a:p>
          <a:p>
            <a:pPr algn="ctr">
              <a:spcBef>
                <a:spcPct val="50000"/>
              </a:spcBef>
              <a:defRPr/>
            </a:pPr>
            <a:endParaRPr lang="en-US" sz="2600" b="1" dirty="0">
              <a:solidFill>
                <a:schemeClr val="accent2"/>
              </a:solidFill>
              <a:latin typeface="Times New Roman" pitchFamily="4" charset="0"/>
              <a:ea typeface="ＭＳ Ｐゴシック" pitchFamily="4" charset="-128"/>
              <a:cs typeface="Times New Roman" pitchFamily="4" charset="0"/>
            </a:endParaRPr>
          </a:p>
          <a:p>
            <a:pPr algn="ctr">
              <a:spcBef>
                <a:spcPct val="50000"/>
              </a:spcBef>
              <a:defRPr/>
            </a:pPr>
            <a:endParaRPr lang="en-US" sz="2600" b="1" dirty="0">
              <a:solidFill>
                <a:schemeClr val="accent2"/>
              </a:solidFill>
              <a:latin typeface="Times New Roman" pitchFamily="4" charset="0"/>
              <a:ea typeface="ＭＳ Ｐゴシック" pitchFamily="4" charset="-128"/>
              <a:cs typeface="Times New Roman" pitchFamily="4" charset="0"/>
            </a:endParaRPr>
          </a:p>
        </p:txBody>
      </p:sp>
      <p:sp>
        <p:nvSpPr>
          <p:cNvPr id="1030" name="Rectangle 42"/>
          <p:cNvSpPr>
            <a:spLocks noChangeArrowheads="1"/>
          </p:cNvSpPr>
          <p:nvPr/>
        </p:nvSpPr>
        <p:spPr bwMode="auto">
          <a:xfrm>
            <a:off x="7696200" y="2286000"/>
            <a:ext cx="7010400" cy="2431439"/>
          </a:xfrm>
          <a:prstGeom prst="rect">
            <a:avLst/>
          </a:prstGeom>
          <a:noFill/>
          <a:ln w="9525">
            <a:noFill/>
            <a:miter lim="800000"/>
            <a:headEnd/>
            <a:tailEnd/>
          </a:ln>
        </p:spPr>
        <p:txBody>
          <a:bodyPr lIns="91440" tIns="45722" rIns="91440" bIns="45722">
            <a:spAutoFit/>
          </a:bodyPr>
          <a:lstStyle/>
          <a:p>
            <a:pPr algn="ctr">
              <a:spcBef>
                <a:spcPct val="50000"/>
              </a:spcBef>
            </a:pPr>
            <a:r>
              <a:rPr lang="en-US" sz="3500" b="1" dirty="0" smtClean="0">
                <a:solidFill>
                  <a:srgbClr val="FF0000"/>
                </a:solidFill>
                <a:latin typeface="Euphemia" pitchFamily="34" charset="0"/>
                <a:cs typeface="Times New Roman" pitchFamily="18" charset="0"/>
              </a:rPr>
              <a:t>Amber </a:t>
            </a:r>
            <a:r>
              <a:rPr lang="en-US" sz="3500" b="1" dirty="0" err="1" smtClean="0">
                <a:solidFill>
                  <a:srgbClr val="FF0000"/>
                </a:solidFill>
                <a:latin typeface="Euphemia" pitchFamily="34" charset="0"/>
                <a:cs typeface="Times New Roman" pitchFamily="18" charset="0"/>
              </a:rPr>
              <a:t>Clavin</a:t>
            </a:r>
            <a:r>
              <a:rPr lang="en-US" sz="3500" b="1" dirty="0" smtClean="0">
                <a:solidFill>
                  <a:srgbClr val="FF0000"/>
                </a:solidFill>
                <a:latin typeface="Euphemia" pitchFamily="34" charset="0"/>
                <a:cs typeface="Times New Roman" pitchFamily="18" charset="0"/>
              </a:rPr>
              <a:t> &amp; Ashley </a:t>
            </a:r>
            <a:r>
              <a:rPr lang="en-US" sz="3500" b="1" dirty="0" err="1" smtClean="0">
                <a:solidFill>
                  <a:srgbClr val="FF0000"/>
                </a:solidFill>
                <a:latin typeface="Euphemia" pitchFamily="34" charset="0"/>
                <a:cs typeface="Times New Roman" pitchFamily="18" charset="0"/>
              </a:rPr>
              <a:t>Kowal</a:t>
            </a:r>
            <a:endParaRPr lang="en-US" sz="3500" b="1" dirty="0" smtClean="0">
              <a:solidFill>
                <a:srgbClr val="FF0000"/>
              </a:solidFill>
              <a:latin typeface="Euphemia" pitchFamily="34" charset="0"/>
              <a:cs typeface="Times New Roman" pitchFamily="18" charset="0"/>
            </a:endParaRPr>
          </a:p>
          <a:p>
            <a:pPr algn="ctr">
              <a:spcBef>
                <a:spcPct val="50000"/>
              </a:spcBef>
            </a:pPr>
            <a:r>
              <a:rPr lang="en-US" sz="2600" b="1" dirty="0" smtClean="0">
                <a:solidFill>
                  <a:srgbClr val="FF0000"/>
                </a:solidFill>
                <a:latin typeface="Euphemia" pitchFamily="34" charset="0"/>
                <a:cs typeface="Times New Roman" pitchFamily="18" charset="0"/>
              </a:rPr>
              <a:t>Department </a:t>
            </a:r>
            <a:r>
              <a:rPr lang="en-US" sz="2600" b="1" dirty="0">
                <a:solidFill>
                  <a:srgbClr val="FF0000"/>
                </a:solidFill>
                <a:latin typeface="Euphemia" pitchFamily="34" charset="0"/>
                <a:cs typeface="Times New Roman" pitchFamily="18" charset="0"/>
              </a:rPr>
              <a:t>of Mathematical Sciences</a:t>
            </a:r>
          </a:p>
          <a:p>
            <a:pPr algn="ctr">
              <a:spcBef>
                <a:spcPct val="50000"/>
              </a:spcBef>
            </a:pPr>
            <a:r>
              <a:rPr lang="en-US" sz="2600" b="1" dirty="0">
                <a:solidFill>
                  <a:srgbClr val="FF0000"/>
                </a:solidFill>
                <a:latin typeface="Euphemia" pitchFamily="34" charset="0"/>
                <a:cs typeface="Times New Roman" pitchFamily="18" charset="0"/>
              </a:rPr>
              <a:t>Presented at AMTNYS Conference </a:t>
            </a:r>
          </a:p>
          <a:p>
            <a:pPr algn="ctr">
              <a:spcBef>
                <a:spcPct val="50000"/>
              </a:spcBef>
            </a:pPr>
            <a:r>
              <a:rPr lang="en-US" sz="2600" b="1" smtClean="0">
                <a:solidFill>
                  <a:srgbClr val="FF0000"/>
                </a:solidFill>
                <a:latin typeface="Euphemia" pitchFamily="34" charset="0"/>
                <a:cs typeface="Times New Roman" pitchFamily="18" charset="0"/>
              </a:rPr>
              <a:t>October </a:t>
            </a:r>
            <a:r>
              <a:rPr lang="en-US" sz="2600" b="1" dirty="0" smtClean="0">
                <a:solidFill>
                  <a:srgbClr val="FF0000"/>
                </a:solidFill>
                <a:latin typeface="Euphemia" pitchFamily="34" charset="0"/>
                <a:cs typeface="Times New Roman" pitchFamily="18" charset="0"/>
              </a:rPr>
              <a:t>28</a:t>
            </a:r>
            <a:r>
              <a:rPr lang="en-US" sz="2600" b="1" baseline="30000" dirty="0" smtClean="0">
                <a:solidFill>
                  <a:srgbClr val="FF0000"/>
                </a:solidFill>
                <a:latin typeface="Euphemia" pitchFamily="34" charset="0"/>
                <a:cs typeface="Times New Roman" pitchFamily="18" charset="0"/>
              </a:rPr>
              <a:t>th</a:t>
            </a:r>
            <a:r>
              <a:rPr lang="en-US" sz="2600" b="1" dirty="0">
                <a:solidFill>
                  <a:srgbClr val="FF0000"/>
                </a:solidFill>
                <a:latin typeface="Euphemia" pitchFamily="34" charset="0"/>
                <a:cs typeface="Times New Roman" pitchFamily="18" charset="0"/>
              </a:rPr>
              <a:t>, 2011</a:t>
            </a:r>
          </a:p>
        </p:txBody>
      </p:sp>
      <p:pic>
        <p:nvPicPr>
          <p:cNvPr id="1033" name="Picture 212"/>
          <p:cNvPicPr>
            <a:picLocks noChangeAspect="1" noChangeArrowheads="1"/>
          </p:cNvPicPr>
          <p:nvPr/>
        </p:nvPicPr>
        <p:blipFill>
          <a:blip r:embed="rId3" cstate="print"/>
          <a:srcRect/>
          <a:stretch>
            <a:fillRect/>
          </a:stretch>
        </p:blipFill>
        <p:spPr bwMode="auto">
          <a:xfrm>
            <a:off x="15233651" y="1122364"/>
            <a:ext cx="2947988" cy="2847976"/>
          </a:xfrm>
          <a:prstGeom prst="rect">
            <a:avLst/>
          </a:prstGeom>
          <a:noFill/>
          <a:ln w="9525">
            <a:noFill/>
            <a:miter lim="800000"/>
            <a:headEnd/>
            <a:tailEnd/>
          </a:ln>
        </p:spPr>
      </p:pic>
      <p:sp>
        <p:nvSpPr>
          <p:cNvPr id="1036" name="Rectangle 216"/>
          <p:cNvSpPr>
            <a:spLocks noChangeArrowheads="1"/>
          </p:cNvSpPr>
          <p:nvPr/>
        </p:nvSpPr>
        <p:spPr bwMode="auto">
          <a:xfrm>
            <a:off x="9966037" y="-492448"/>
            <a:ext cx="184731" cy="984889"/>
          </a:xfrm>
          <a:prstGeom prst="rect">
            <a:avLst/>
          </a:prstGeom>
          <a:noFill/>
          <a:ln w="9525">
            <a:noFill/>
            <a:miter lim="800000"/>
            <a:headEnd/>
            <a:tailEnd/>
          </a:ln>
        </p:spPr>
        <p:txBody>
          <a:bodyPr wrap="none" lIns="91440" tIns="45722" rIns="91440" bIns="45722" anchor="ctr">
            <a:spAutoFit/>
          </a:bodyPr>
          <a:lstStyle/>
          <a:p>
            <a:pPr algn="ctr"/>
            <a:endParaRPr lang="en-US"/>
          </a:p>
        </p:txBody>
      </p:sp>
      <p:sp>
        <p:nvSpPr>
          <p:cNvPr id="1040" name="TextBox 42"/>
          <p:cNvSpPr txBox="1">
            <a:spLocks noChangeArrowheads="1"/>
          </p:cNvSpPr>
          <p:nvPr/>
        </p:nvSpPr>
        <p:spPr bwMode="auto">
          <a:xfrm>
            <a:off x="820741" y="23102895"/>
            <a:ext cx="2190748" cy="2492994"/>
          </a:xfrm>
          <a:prstGeom prst="rect">
            <a:avLst/>
          </a:prstGeom>
          <a:noFill/>
          <a:ln w="9525">
            <a:noFill/>
            <a:miter lim="800000"/>
            <a:headEnd/>
            <a:tailEnd/>
          </a:ln>
        </p:spPr>
        <p:txBody>
          <a:bodyPr lIns="91440" tIns="45722" rIns="91440" bIns="45722">
            <a:spAutoFit/>
          </a:bodyPr>
          <a:lstStyle/>
          <a:p>
            <a:pPr algn="ctr"/>
            <a:r>
              <a:rPr lang="en-US" sz="2600" dirty="0">
                <a:solidFill>
                  <a:schemeClr val="bg1"/>
                </a:solidFill>
              </a:rPr>
              <a:t>Students attempt to identify certain shapes used in Snowy Night.</a:t>
            </a:r>
          </a:p>
        </p:txBody>
      </p:sp>
      <p:pic>
        <p:nvPicPr>
          <p:cNvPr id="15365" name="Picture 5" descr="C:\Users\John\AppData\Local\Microsoft\Windows\Temporary Internet Files\Content.IE5\EM6D7FX5\MC910227697[1].png"/>
          <p:cNvPicPr>
            <a:picLocks noChangeAspect="1" noChangeArrowheads="1"/>
          </p:cNvPicPr>
          <p:nvPr/>
        </p:nvPicPr>
        <p:blipFill>
          <a:blip r:embed="rId4" cstate="print"/>
          <a:srcRect/>
          <a:stretch>
            <a:fillRect/>
          </a:stretch>
        </p:blipFill>
        <p:spPr bwMode="auto">
          <a:xfrm>
            <a:off x="1371600" y="838200"/>
            <a:ext cx="2844315" cy="2861005"/>
          </a:xfrm>
          <a:prstGeom prst="rect">
            <a:avLst/>
          </a:prstGeom>
          <a:noFill/>
        </p:spPr>
      </p:pic>
      <p:pic>
        <p:nvPicPr>
          <p:cNvPr id="1029" name="Picture 784"/>
          <p:cNvPicPr>
            <a:picLocks noChangeAspect="1" noChangeArrowheads="1"/>
          </p:cNvPicPr>
          <p:nvPr/>
        </p:nvPicPr>
        <p:blipFill>
          <a:blip r:embed="rId5" cstate="print"/>
          <a:srcRect/>
          <a:stretch>
            <a:fillRect/>
          </a:stretch>
        </p:blipFill>
        <p:spPr bwMode="auto">
          <a:xfrm>
            <a:off x="4343400" y="2971800"/>
            <a:ext cx="3810001" cy="1625598"/>
          </a:xfrm>
          <a:prstGeom prst="rect">
            <a:avLst/>
          </a:prstGeom>
          <a:noFill/>
          <a:ln w="9525">
            <a:noFill/>
            <a:miter lim="800000"/>
            <a:headEnd/>
            <a:tailEnd/>
          </a:ln>
        </p:spPr>
      </p:pic>
      <p:pic>
        <p:nvPicPr>
          <p:cNvPr id="17" name="Picture 16" descr="http://kidzcoolzone.com/wp-content/uploads/2009/11/origami-fortune-teller-400x400.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33600" y="21869400"/>
            <a:ext cx="5715000" cy="5562600"/>
          </a:xfrm>
          <a:prstGeom prst="rect">
            <a:avLst/>
          </a:prstGeom>
          <a:noFill/>
          <a:ln>
            <a:noFill/>
          </a:ln>
        </p:spPr>
      </p:pic>
      <p:sp>
        <p:nvSpPr>
          <p:cNvPr id="18" name="TextBox 17"/>
          <p:cNvSpPr txBox="1"/>
          <p:nvPr/>
        </p:nvSpPr>
        <p:spPr>
          <a:xfrm>
            <a:off x="1600200" y="27584400"/>
            <a:ext cx="6095999" cy="2308324"/>
          </a:xfrm>
          <a:prstGeom prst="rect">
            <a:avLst/>
          </a:prstGeom>
          <a:noFill/>
        </p:spPr>
        <p:txBody>
          <a:bodyPr wrap="square" rtlCol="0">
            <a:spAutoFit/>
          </a:bodyPr>
          <a:lstStyle/>
          <a:p>
            <a:r>
              <a:rPr lang="en-US" sz="2400" dirty="0" smtClean="0"/>
              <a:t>This favorite among primary education children actually turns out to be a useful tool in basic mathematics and geometry instruction through the discovery of mathematical patterns.  It also uses repetition to reinforce the main ideas of a lesson.</a:t>
            </a:r>
            <a:endParaRPr lang="en-US" sz="2400" dirty="0"/>
          </a:p>
        </p:txBody>
      </p:sp>
      <p:sp>
        <p:nvSpPr>
          <p:cNvPr id="19" name="TextBox 18"/>
          <p:cNvSpPr txBox="1"/>
          <p:nvPr/>
        </p:nvSpPr>
        <p:spPr>
          <a:xfrm>
            <a:off x="1981200" y="15925800"/>
            <a:ext cx="8229600" cy="1569660"/>
          </a:xfrm>
          <a:prstGeom prst="rect">
            <a:avLst/>
          </a:prstGeom>
          <a:noFill/>
        </p:spPr>
        <p:txBody>
          <a:bodyPr wrap="square" rtlCol="0">
            <a:spAutoFit/>
          </a:bodyPr>
          <a:lstStyle/>
          <a:p>
            <a:r>
              <a:rPr lang="en-US" sz="3200" dirty="0" err="1" smtClean="0">
                <a:latin typeface="Arial Narrow" pitchFamily="34" charset="0"/>
              </a:rPr>
              <a:t>GeoGebra</a:t>
            </a:r>
            <a:r>
              <a:rPr lang="en-US" sz="3200" dirty="0" smtClean="0">
                <a:latin typeface="Arial Narrow" pitchFamily="34" charset="0"/>
              </a:rPr>
              <a:t> proved a useful program in generating design and folding instructions.  Here we have an early step to the Rosette T-Fold…</a:t>
            </a:r>
            <a:endParaRPr lang="en-US" sz="3200" dirty="0">
              <a:latin typeface="Arial Narrow" pitchFamily="34" charset="0"/>
            </a:endParaRPr>
          </a:p>
        </p:txBody>
      </p:sp>
      <p:pic>
        <p:nvPicPr>
          <p:cNvPr id="1028" name="Picture 4" descr="C:\Users\John\Desktop\AMNYST\Rosette T fold\Geo view\figure2.png"/>
          <p:cNvPicPr>
            <a:picLocks noChangeAspect="1" noChangeArrowheads="1"/>
          </p:cNvPicPr>
          <p:nvPr/>
        </p:nvPicPr>
        <p:blipFill>
          <a:blip r:embed="rId7" cstate="print"/>
          <a:srcRect/>
          <a:stretch>
            <a:fillRect/>
          </a:stretch>
        </p:blipFill>
        <p:spPr bwMode="auto">
          <a:xfrm>
            <a:off x="-533400" y="16383000"/>
            <a:ext cx="5486400" cy="5452992"/>
          </a:xfrm>
          <a:prstGeom prst="rect">
            <a:avLst/>
          </a:prstGeom>
          <a:noFill/>
        </p:spPr>
      </p:pic>
      <p:sp>
        <p:nvSpPr>
          <p:cNvPr id="21" name="TextBox 20"/>
          <p:cNvSpPr txBox="1"/>
          <p:nvPr/>
        </p:nvSpPr>
        <p:spPr>
          <a:xfrm>
            <a:off x="5867400" y="20345400"/>
            <a:ext cx="4343400" cy="954107"/>
          </a:xfrm>
          <a:prstGeom prst="rect">
            <a:avLst/>
          </a:prstGeom>
          <a:noFill/>
        </p:spPr>
        <p:txBody>
          <a:bodyPr wrap="square" rtlCol="0">
            <a:spAutoFit/>
          </a:bodyPr>
          <a:lstStyle/>
          <a:p>
            <a:r>
              <a:rPr lang="en-US" sz="2800" dirty="0" smtClean="0">
                <a:latin typeface="Arial Narrow" pitchFamily="34" charset="0"/>
              </a:rPr>
              <a:t>And another near the completion!</a:t>
            </a:r>
            <a:endParaRPr lang="en-US" sz="2800" dirty="0">
              <a:latin typeface="Arial Narrow" pitchFamily="34" charset="0"/>
            </a:endParaRPr>
          </a:p>
        </p:txBody>
      </p:sp>
      <p:pic>
        <p:nvPicPr>
          <p:cNvPr id="3" name="Picture 6" descr="C:\Users\John\Desktop\AMNYST\Rosette T fold\Geo view\figure5.png.png.png.ggb.png"/>
          <p:cNvPicPr>
            <a:picLocks noChangeAspect="1" noChangeArrowheads="1"/>
          </p:cNvPicPr>
          <p:nvPr/>
        </p:nvPicPr>
        <p:blipFill>
          <a:blip r:embed="rId8" cstate="print"/>
          <a:srcRect/>
          <a:stretch>
            <a:fillRect/>
          </a:stretch>
        </p:blipFill>
        <p:spPr bwMode="auto">
          <a:xfrm>
            <a:off x="5181600" y="17449800"/>
            <a:ext cx="5453837" cy="3124200"/>
          </a:xfrm>
          <a:prstGeom prst="rect">
            <a:avLst/>
          </a:prstGeom>
          <a:noFill/>
        </p:spPr>
      </p:pic>
      <p:sp>
        <p:nvSpPr>
          <p:cNvPr id="24" name="Bent Arrow 23"/>
          <p:cNvSpPr/>
          <p:nvPr/>
        </p:nvSpPr>
        <p:spPr>
          <a:xfrm rot="10800000">
            <a:off x="4648200" y="17449800"/>
            <a:ext cx="1143000" cy="16764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Bent Arrow 24"/>
          <p:cNvSpPr/>
          <p:nvPr/>
        </p:nvSpPr>
        <p:spPr>
          <a:xfrm rot="5400000" flipH="1">
            <a:off x="8686800" y="20040600"/>
            <a:ext cx="1219200" cy="10668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31" name="Picture 7" descr="C:\Users\John\Desktop\AMNYST\Hidden Panel\Geo view\hidden 5.png.png.png.ggb.png.ggb.png"/>
          <p:cNvPicPr>
            <a:picLocks noChangeAspect="1" noChangeArrowheads="1"/>
          </p:cNvPicPr>
          <p:nvPr/>
        </p:nvPicPr>
        <p:blipFill>
          <a:blip r:embed="rId9" cstate="print"/>
          <a:srcRect/>
          <a:stretch>
            <a:fillRect/>
          </a:stretch>
        </p:blipFill>
        <p:spPr bwMode="auto">
          <a:xfrm>
            <a:off x="11734800" y="24155400"/>
            <a:ext cx="8382000" cy="5144610"/>
          </a:xfrm>
          <a:prstGeom prst="rect">
            <a:avLst/>
          </a:prstGeom>
          <a:noFill/>
        </p:spPr>
      </p:pic>
      <p:pic>
        <p:nvPicPr>
          <p:cNvPr id="4" name="Picture 9" descr="http://www.thecraftark.com/img/upload/med_tb-1.jpg"/>
          <p:cNvPicPr>
            <a:picLocks noChangeAspect="1" noChangeArrowheads="1"/>
          </p:cNvPicPr>
          <p:nvPr/>
        </p:nvPicPr>
        <p:blipFill>
          <a:blip r:embed="rId10" cstate="print"/>
          <a:srcRect/>
          <a:stretch>
            <a:fillRect/>
          </a:stretch>
        </p:blipFill>
        <p:spPr bwMode="auto">
          <a:xfrm>
            <a:off x="10591800" y="17449800"/>
            <a:ext cx="3886200" cy="3886200"/>
          </a:xfrm>
          <a:prstGeom prst="rect">
            <a:avLst/>
          </a:prstGeom>
          <a:noFill/>
        </p:spPr>
      </p:pic>
      <p:sp>
        <p:nvSpPr>
          <p:cNvPr id="28" name="TextBox 27"/>
          <p:cNvSpPr txBox="1"/>
          <p:nvPr/>
        </p:nvSpPr>
        <p:spPr>
          <a:xfrm>
            <a:off x="15011400" y="17754600"/>
            <a:ext cx="3733800" cy="3416320"/>
          </a:xfrm>
          <a:prstGeom prst="rect">
            <a:avLst/>
          </a:prstGeom>
          <a:noFill/>
        </p:spPr>
        <p:txBody>
          <a:bodyPr wrap="square" rtlCol="0">
            <a:spAutoFit/>
          </a:bodyPr>
          <a:lstStyle/>
          <a:p>
            <a:pPr algn="ctr"/>
            <a:r>
              <a:rPr lang="en-US" sz="3600" b="1" dirty="0" smtClean="0">
                <a:solidFill>
                  <a:srgbClr val="FF0000"/>
                </a:solidFill>
                <a:latin typeface="Trebuchet MS" pitchFamily="34" charset="0"/>
              </a:rPr>
              <a:t>Our</a:t>
            </a:r>
            <a:r>
              <a:rPr lang="en-US" sz="3600" b="1" dirty="0" smtClean="0">
                <a:latin typeface="Trebuchet MS" pitchFamily="34" charset="0"/>
              </a:rPr>
              <a:t> </a:t>
            </a:r>
            <a:r>
              <a:rPr lang="en-US" sz="3600" b="1" dirty="0" smtClean="0">
                <a:solidFill>
                  <a:schemeClr val="tx2">
                    <a:lumMod val="60000"/>
                    <a:lumOff val="40000"/>
                  </a:schemeClr>
                </a:solidFill>
                <a:latin typeface="Trebuchet MS" pitchFamily="34" charset="0"/>
              </a:rPr>
              <a:t>completed</a:t>
            </a:r>
            <a:r>
              <a:rPr lang="en-US" sz="3600" b="1" dirty="0" smtClean="0">
                <a:latin typeface="Trebuchet MS" pitchFamily="34" charset="0"/>
              </a:rPr>
              <a:t> </a:t>
            </a:r>
            <a:r>
              <a:rPr lang="en-US" sz="3600" b="1" dirty="0" smtClean="0">
                <a:solidFill>
                  <a:srgbClr val="FF0000"/>
                </a:solidFill>
                <a:latin typeface="Trebuchet MS" pitchFamily="34" charset="0"/>
              </a:rPr>
              <a:t>rosettes</a:t>
            </a:r>
            <a:r>
              <a:rPr lang="en-US" sz="3600" b="1" dirty="0" smtClean="0">
                <a:latin typeface="Trebuchet MS" pitchFamily="34" charset="0"/>
              </a:rPr>
              <a:t> </a:t>
            </a:r>
            <a:r>
              <a:rPr lang="en-US" sz="3600" b="1" dirty="0" smtClean="0">
                <a:solidFill>
                  <a:schemeClr val="tx2">
                    <a:lumMod val="60000"/>
                    <a:lumOff val="40000"/>
                  </a:schemeClr>
                </a:solidFill>
                <a:latin typeface="Trebuchet MS" pitchFamily="34" charset="0"/>
              </a:rPr>
              <a:t>resemble</a:t>
            </a:r>
            <a:r>
              <a:rPr lang="en-US" sz="3600" b="1" dirty="0" smtClean="0">
                <a:latin typeface="Trebuchet MS" pitchFamily="34" charset="0"/>
              </a:rPr>
              <a:t> </a:t>
            </a:r>
            <a:r>
              <a:rPr lang="en-US" sz="3600" b="1" dirty="0" smtClean="0">
                <a:solidFill>
                  <a:srgbClr val="FF0000"/>
                </a:solidFill>
                <a:latin typeface="Trebuchet MS" pitchFamily="34" charset="0"/>
              </a:rPr>
              <a:t>this</a:t>
            </a:r>
            <a:r>
              <a:rPr lang="en-US" sz="3600" b="1" dirty="0" smtClean="0">
                <a:latin typeface="Trebuchet MS" pitchFamily="34" charset="0"/>
              </a:rPr>
              <a:t> </a:t>
            </a:r>
            <a:r>
              <a:rPr lang="en-US" sz="3600" b="1" dirty="0" smtClean="0">
                <a:solidFill>
                  <a:schemeClr val="tx2">
                    <a:lumMod val="60000"/>
                    <a:lumOff val="40000"/>
                  </a:schemeClr>
                </a:solidFill>
                <a:latin typeface="Trebuchet MS" pitchFamily="34" charset="0"/>
              </a:rPr>
              <a:t>one</a:t>
            </a:r>
            <a:r>
              <a:rPr lang="en-US" sz="3600" b="1" dirty="0" smtClean="0">
                <a:latin typeface="Trebuchet MS" pitchFamily="34" charset="0"/>
              </a:rPr>
              <a:t> </a:t>
            </a:r>
            <a:r>
              <a:rPr lang="en-US" sz="3600" b="1" dirty="0" smtClean="0">
                <a:solidFill>
                  <a:srgbClr val="FF0000"/>
                </a:solidFill>
                <a:latin typeface="Trebuchet MS" pitchFamily="34" charset="0"/>
              </a:rPr>
              <a:t>and</a:t>
            </a:r>
            <a:r>
              <a:rPr lang="en-US" sz="3600" b="1" dirty="0" smtClean="0">
                <a:latin typeface="Trebuchet MS" pitchFamily="34" charset="0"/>
              </a:rPr>
              <a:t> </a:t>
            </a:r>
            <a:r>
              <a:rPr lang="en-US" sz="3600" b="1" dirty="0" smtClean="0">
                <a:solidFill>
                  <a:schemeClr val="tx2">
                    <a:lumMod val="60000"/>
                    <a:lumOff val="40000"/>
                  </a:schemeClr>
                </a:solidFill>
                <a:latin typeface="Trebuchet MS" pitchFamily="34" charset="0"/>
              </a:rPr>
              <a:t>can</a:t>
            </a:r>
            <a:r>
              <a:rPr lang="en-US" sz="3600" b="1" dirty="0" smtClean="0">
                <a:latin typeface="Trebuchet MS" pitchFamily="34" charset="0"/>
              </a:rPr>
              <a:t> </a:t>
            </a:r>
            <a:r>
              <a:rPr lang="en-US" sz="3600" b="1" dirty="0" smtClean="0">
                <a:solidFill>
                  <a:srgbClr val="FF0000"/>
                </a:solidFill>
                <a:latin typeface="Trebuchet MS" pitchFamily="34" charset="0"/>
              </a:rPr>
              <a:t>be</a:t>
            </a:r>
            <a:r>
              <a:rPr lang="en-US" sz="3600" b="1" dirty="0" smtClean="0">
                <a:latin typeface="Trebuchet MS" pitchFamily="34" charset="0"/>
              </a:rPr>
              <a:t> </a:t>
            </a:r>
            <a:r>
              <a:rPr lang="en-US" sz="3600" b="1" dirty="0" smtClean="0">
                <a:solidFill>
                  <a:schemeClr val="tx2">
                    <a:lumMod val="60000"/>
                    <a:lumOff val="40000"/>
                  </a:schemeClr>
                </a:solidFill>
                <a:latin typeface="Trebuchet MS" pitchFamily="34" charset="0"/>
              </a:rPr>
              <a:t>multicolored</a:t>
            </a:r>
            <a:r>
              <a:rPr lang="en-US" sz="3600" b="1" dirty="0" smtClean="0">
                <a:latin typeface="Trebuchet MS" pitchFamily="34" charset="0"/>
              </a:rPr>
              <a:t>, </a:t>
            </a:r>
            <a:r>
              <a:rPr lang="en-US" sz="3600" b="1" dirty="0" smtClean="0">
                <a:solidFill>
                  <a:srgbClr val="FF0000"/>
                </a:solidFill>
                <a:latin typeface="Trebuchet MS" pitchFamily="34" charset="0"/>
              </a:rPr>
              <a:t>too</a:t>
            </a:r>
            <a:r>
              <a:rPr lang="en-US" sz="3600" b="1" dirty="0" smtClean="0">
                <a:solidFill>
                  <a:schemeClr val="tx2">
                    <a:lumMod val="60000"/>
                    <a:lumOff val="40000"/>
                  </a:schemeClr>
                </a:solidFill>
                <a:latin typeface="Trebuchet MS" pitchFamily="34" charset="0"/>
              </a:rPr>
              <a:t>!</a:t>
            </a:r>
            <a:endParaRPr lang="en-US" sz="3600" b="1" dirty="0">
              <a:solidFill>
                <a:schemeClr val="tx2">
                  <a:lumMod val="60000"/>
                  <a:lumOff val="40000"/>
                </a:schemeClr>
              </a:solidFill>
              <a:latin typeface="Trebuchet MS" pitchFamily="34" charset="0"/>
            </a:endParaRPr>
          </a:p>
        </p:txBody>
      </p:sp>
      <p:pic>
        <p:nvPicPr>
          <p:cNvPr id="29" name="Picture 28" descr="hidden 6.ggb.png"/>
          <p:cNvPicPr/>
          <p:nvPr/>
        </p:nvPicPr>
        <p:blipFill>
          <a:blip r:embed="rId11" cstate="print"/>
          <a:stretch>
            <a:fillRect/>
          </a:stretch>
        </p:blipFill>
        <p:spPr>
          <a:xfrm>
            <a:off x="7848600" y="21107400"/>
            <a:ext cx="9448800" cy="8382000"/>
          </a:xfrm>
          <a:prstGeom prst="rect">
            <a:avLst/>
          </a:prstGeom>
        </p:spPr>
      </p:pic>
      <p:sp>
        <p:nvSpPr>
          <p:cNvPr id="30" name="TextBox 29"/>
          <p:cNvSpPr txBox="1"/>
          <p:nvPr/>
        </p:nvSpPr>
        <p:spPr>
          <a:xfrm>
            <a:off x="10287000" y="27965400"/>
            <a:ext cx="1143000" cy="400110"/>
          </a:xfrm>
          <a:prstGeom prst="rect">
            <a:avLst/>
          </a:prstGeom>
          <a:noFill/>
        </p:spPr>
        <p:txBody>
          <a:bodyPr wrap="square" rtlCol="0">
            <a:spAutoFit/>
          </a:bodyPr>
          <a:lstStyle/>
          <a:p>
            <a:r>
              <a:rPr lang="en-US" sz="2000" dirty="0" smtClean="0"/>
              <a:t>Figure 1</a:t>
            </a:r>
            <a:endParaRPr lang="en-US" sz="2000" dirty="0"/>
          </a:p>
        </p:txBody>
      </p:sp>
      <p:sp>
        <p:nvSpPr>
          <p:cNvPr id="31" name="Rectangle 30"/>
          <p:cNvSpPr/>
          <p:nvPr/>
        </p:nvSpPr>
        <p:spPr>
          <a:xfrm>
            <a:off x="15925800" y="29184600"/>
            <a:ext cx="1019638" cy="400110"/>
          </a:xfrm>
          <a:prstGeom prst="rect">
            <a:avLst/>
          </a:prstGeom>
        </p:spPr>
        <p:txBody>
          <a:bodyPr wrap="none">
            <a:spAutoFit/>
          </a:bodyPr>
          <a:lstStyle/>
          <a:p>
            <a:r>
              <a:rPr lang="en-US" sz="2000" dirty="0" smtClean="0"/>
              <a:t>Figure 2</a:t>
            </a:r>
            <a:endParaRPr lang="en-US" sz="2000" dirty="0"/>
          </a:p>
        </p:txBody>
      </p:sp>
      <p:sp>
        <p:nvSpPr>
          <p:cNvPr id="32" name="TextBox 31"/>
          <p:cNvSpPr txBox="1"/>
          <p:nvPr/>
        </p:nvSpPr>
        <p:spPr>
          <a:xfrm>
            <a:off x="13716000" y="22326600"/>
            <a:ext cx="5105400" cy="3108543"/>
          </a:xfrm>
          <a:prstGeom prst="rect">
            <a:avLst/>
          </a:prstGeom>
          <a:noFill/>
        </p:spPr>
        <p:txBody>
          <a:bodyPr wrap="square" rtlCol="0">
            <a:spAutoFit/>
          </a:bodyPr>
          <a:lstStyle/>
          <a:p>
            <a:r>
              <a:rPr lang="en-US" sz="2800" dirty="0" smtClean="0">
                <a:latin typeface="Cambria Math" pitchFamily="18" charset="0"/>
                <a:ea typeface="Cambria Math" pitchFamily="18" charset="0"/>
              </a:rPr>
              <a:t>A hidden panel which is condensed (Figure 1) allows students to determine their own answers before the expanded panel (Figure 2) reveals their accuracy.  For ours, we used Order of Operations.</a:t>
            </a:r>
            <a:endParaRPr lang="en-US" sz="2800" dirty="0">
              <a:latin typeface="Cambria Math" pitchFamily="18" charset="0"/>
              <a:ea typeface="Cambria Math" pitchFamily="18" charset="0"/>
            </a:endParaRPr>
          </a:p>
        </p:txBody>
      </p:sp>
      <p:sp>
        <p:nvSpPr>
          <p:cNvPr id="5" name="Rectangle 11"/>
          <p:cNvSpPr>
            <a:spLocks noChangeArrowheads="1"/>
          </p:cNvSpPr>
          <p:nvPr/>
        </p:nvSpPr>
        <p:spPr bwMode="auto">
          <a:xfrm>
            <a:off x="0" y="0"/>
            <a:ext cx="201168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4" name="TextBox 43"/>
          <p:cNvSpPr txBox="1">
            <a:spLocks noChangeArrowheads="1"/>
          </p:cNvSpPr>
          <p:nvPr/>
        </p:nvSpPr>
        <p:spPr bwMode="auto">
          <a:xfrm>
            <a:off x="9677400" y="5562600"/>
            <a:ext cx="9904412" cy="11172293"/>
          </a:xfrm>
          <a:prstGeom prst="rect">
            <a:avLst/>
          </a:prstGeom>
          <a:solidFill>
            <a:schemeClr val="bg1"/>
          </a:solidFill>
          <a:ln w="9525">
            <a:solidFill>
              <a:schemeClr val="accent2"/>
            </a:solidFill>
            <a:miter lim="800000"/>
            <a:headEnd/>
            <a:tailEnd/>
          </a:ln>
          <a:effectLst>
            <a:outerShdw blurRad="76200" dir="18900000" sy="23000" kx="-1200000" algn="bl" rotWithShape="0">
              <a:prstClr val="black">
                <a:alpha val="20000"/>
              </a:prstClr>
            </a:outerShdw>
          </a:effectLst>
        </p:spPr>
        <p:txBody>
          <a:bodyPr lIns="91440" tIns="45722" rIns="91440" bIns="45722">
            <a:spAutoFit/>
          </a:bodyPr>
          <a:lstStyle/>
          <a:p>
            <a:pPr algn="ctr">
              <a:defRPr/>
            </a:pPr>
            <a:r>
              <a:rPr lang="en-US" sz="4200" dirty="0" smtClean="0">
                <a:latin typeface="Times New Roman" pitchFamily="4" charset="0"/>
                <a:ea typeface="ＭＳ Ｐゴシック" pitchFamily="4" charset="-128"/>
              </a:rPr>
              <a:t>Favorite </a:t>
            </a:r>
            <a:r>
              <a:rPr lang="en-US" sz="4200" dirty="0" err="1" smtClean="0">
                <a:latin typeface="Times New Roman" pitchFamily="4" charset="0"/>
                <a:ea typeface="ＭＳ Ｐゴシック" pitchFamily="4" charset="-128"/>
              </a:rPr>
              <a:t>Foldables</a:t>
            </a:r>
            <a:endParaRPr lang="en-US" sz="4200" dirty="0">
              <a:latin typeface="Times New Roman" pitchFamily="4" charset="0"/>
              <a:ea typeface="ＭＳ Ｐゴシック" pitchFamily="4" charset="-128"/>
            </a:endParaRPr>
          </a:p>
          <a:p>
            <a:pPr algn="ctr">
              <a:defRPr/>
            </a:pPr>
            <a:r>
              <a:rPr lang="en-US" sz="2600" i="1" dirty="0">
                <a:latin typeface="Times New Roman" pitchFamily="4" charset="0"/>
                <a:ea typeface="ＭＳ Ｐゴシック" pitchFamily="4" charset="-128"/>
              </a:rPr>
              <a:t>This lesson </a:t>
            </a:r>
            <a:r>
              <a:rPr lang="en-US" sz="2600" i="1" dirty="0" smtClean="0">
                <a:latin typeface="Times New Roman" pitchFamily="4" charset="0"/>
                <a:ea typeface="ＭＳ Ｐゴシック" pitchFamily="4" charset="-128"/>
              </a:rPr>
              <a:t>allows for students </a:t>
            </a:r>
            <a:r>
              <a:rPr lang="en-US" sz="2600" i="1" dirty="0">
                <a:latin typeface="Times New Roman" pitchFamily="4" charset="0"/>
                <a:ea typeface="ＭＳ Ｐゴシック" pitchFamily="4" charset="-128"/>
              </a:rPr>
              <a:t>to </a:t>
            </a:r>
            <a:r>
              <a:rPr lang="en-US" sz="2600" i="1" dirty="0" smtClean="0">
                <a:latin typeface="Times New Roman" pitchFamily="4" charset="0"/>
                <a:ea typeface="ＭＳ Ｐゴシック" pitchFamily="4" charset="-128"/>
              </a:rPr>
              <a:t>become familiar with geometric shapes </a:t>
            </a:r>
            <a:r>
              <a:rPr lang="en-US" sz="2600" i="1" dirty="0">
                <a:latin typeface="Times New Roman" pitchFamily="4" charset="0"/>
                <a:ea typeface="ＭＳ Ｐゴシック" pitchFamily="4" charset="-128"/>
              </a:rPr>
              <a:t>by using </a:t>
            </a:r>
            <a:r>
              <a:rPr lang="en-US" sz="2600" i="1" dirty="0" err="1">
                <a:latin typeface="Times New Roman" pitchFamily="4" charset="0"/>
                <a:ea typeface="ＭＳ Ｐゴシック" pitchFamily="4" charset="-128"/>
              </a:rPr>
              <a:t>GeoGebra</a:t>
            </a:r>
            <a:r>
              <a:rPr lang="en-US" sz="2600" i="1" dirty="0">
                <a:latin typeface="Times New Roman" pitchFamily="4" charset="0"/>
                <a:ea typeface="ＭＳ Ｐゴシック" pitchFamily="4" charset="-128"/>
              </a:rPr>
              <a:t> as a learning </a:t>
            </a:r>
            <a:r>
              <a:rPr lang="en-US" sz="2600" i="1" dirty="0" smtClean="0">
                <a:latin typeface="Times New Roman" pitchFamily="4" charset="0"/>
                <a:ea typeface="ＭＳ Ｐゴシック" pitchFamily="4" charset="-128"/>
              </a:rPr>
              <a:t>tool along with the physical creation of the geometric figures.  These are Common </a:t>
            </a:r>
            <a:r>
              <a:rPr lang="en-US" sz="2600" i="1" smtClean="0">
                <a:latin typeface="Times New Roman" pitchFamily="4" charset="0"/>
                <a:ea typeface="ＭＳ Ｐゴシック" pitchFamily="4" charset="-128"/>
              </a:rPr>
              <a:t>Core Standards.</a:t>
            </a:r>
            <a:endParaRPr lang="en-US" sz="2600" i="1" dirty="0">
              <a:latin typeface="Times New Roman" pitchFamily="4" charset="0"/>
              <a:ea typeface="ＭＳ Ｐゴシック" pitchFamily="4" charset="-128"/>
            </a:endParaRPr>
          </a:p>
          <a:p>
            <a:pPr>
              <a:defRPr/>
            </a:pPr>
            <a:r>
              <a:rPr lang="en-US" sz="2400" b="1" i="1" dirty="0" smtClean="0">
                <a:latin typeface="Times New Roman" pitchFamily="4" charset="0"/>
                <a:ea typeface="ＭＳ Ｐゴシック" pitchFamily="4" charset="-128"/>
              </a:rPr>
              <a:t>Hidden Panel</a:t>
            </a:r>
            <a:r>
              <a:rPr lang="en-US" sz="2400" i="1" dirty="0" smtClean="0">
                <a:latin typeface="Times New Roman" pitchFamily="4" charset="0"/>
                <a:ea typeface="ＭＳ Ｐゴシック" pitchFamily="4" charset="-128"/>
              </a:rPr>
              <a:t>: </a:t>
            </a:r>
          </a:p>
          <a:p>
            <a:pPr>
              <a:buFont typeface="Arial" pitchFamily="34" charset="0"/>
              <a:buChar char="•"/>
              <a:defRPr/>
            </a:pPr>
            <a:r>
              <a:rPr lang="en-US" sz="2400" b="1" dirty="0" smtClean="0">
                <a:latin typeface="Times New Roman" pitchFamily="4" charset="0"/>
                <a:ea typeface="ＭＳ Ｐゴシック" pitchFamily="4" charset="-128"/>
              </a:rPr>
              <a:t>5.0A 1. </a:t>
            </a:r>
            <a:r>
              <a:rPr lang="en-US" sz="2400" dirty="0">
                <a:latin typeface="Times New Roman" pitchFamily="4" charset="0"/>
                <a:ea typeface="ＭＳ Ｐゴシック" pitchFamily="4" charset="-128"/>
              </a:rPr>
              <a:t>U</a:t>
            </a:r>
            <a:r>
              <a:rPr lang="en-US" sz="2400" dirty="0" smtClean="0">
                <a:latin typeface="Times New Roman" pitchFamily="4" charset="0"/>
                <a:ea typeface="ＭＳ Ｐゴシック" pitchFamily="4" charset="-128"/>
              </a:rPr>
              <a:t>se parentheses, brackets, or braces in numerical expressions, and evaluate expressions with these symbols</a:t>
            </a:r>
          </a:p>
          <a:p>
            <a:pPr>
              <a:buFont typeface="Arial" pitchFamily="34" charset="0"/>
              <a:buChar char="•"/>
              <a:defRPr/>
            </a:pPr>
            <a:r>
              <a:rPr lang="en-US" sz="2400" b="1" dirty="0" smtClean="0">
                <a:latin typeface="Times New Roman" pitchFamily="4" charset="0"/>
                <a:ea typeface="ＭＳ Ｐゴシック" pitchFamily="4" charset="-128"/>
              </a:rPr>
              <a:t>5.0A 2.</a:t>
            </a:r>
            <a:r>
              <a:rPr lang="en-US" sz="2400" dirty="0" smtClean="0">
                <a:latin typeface="Times New Roman" pitchFamily="4" charset="0"/>
                <a:ea typeface="ＭＳ Ｐゴシック" pitchFamily="4" charset="-128"/>
              </a:rPr>
              <a:t> Write simple expressions that record calculations with numbers, and interpret numerical expressions without evaluating them. </a:t>
            </a:r>
            <a:r>
              <a:rPr lang="en-US" sz="2400" i="1" dirty="0" smtClean="0">
                <a:latin typeface="Times New Roman" pitchFamily="4" charset="0"/>
                <a:ea typeface="ＭＳ Ｐゴシック" pitchFamily="4" charset="-128"/>
              </a:rPr>
              <a:t>For example, express the calculation “add 8 and 7, then multiply by 2” as 2 x (8+7).  Recognize that 3 x (18932 + 921) is three times as large as 18932 + 921, without having to calculate the indicated sum or product.</a:t>
            </a:r>
            <a:r>
              <a:rPr lang="en-US" sz="2400" dirty="0" smtClean="0">
                <a:latin typeface="Times New Roman" pitchFamily="4" charset="0"/>
                <a:ea typeface="ＭＳ Ｐゴシック" pitchFamily="4" charset="-128"/>
              </a:rPr>
              <a:t> </a:t>
            </a:r>
          </a:p>
          <a:p>
            <a:pPr>
              <a:defRPr/>
            </a:pPr>
            <a:r>
              <a:rPr lang="en-US" sz="2400" b="1" i="1" dirty="0" smtClean="0">
                <a:latin typeface="Times New Roman" pitchFamily="4" charset="0"/>
                <a:ea typeface="ＭＳ Ｐゴシック" pitchFamily="4" charset="-128"/>
              </a:rPr>
              <a:t>Rosette T-Fold</a:t>
            </a:r>
            <a:r>
              <a:rPr lang="en-US" sz="2400" b="1" dirty="0" smtClean="0">
                <a:latin typeface="Times New Roman" pitchFamily="4" charset="0"/>
                <a:ea typeface="ＭＳ Ｐゴシック" pitchFamily="4" charset="-128"/>
              </a:rPr>
              <a:t>:</a:t>
            </a:r>
          </a:p>
          <a:p>
            <a:pPr>
              <a:buFont typeface="Arial" pitchFamily="34" charset="0"/>
              <a:buChar char="•"/>
              <a:defRPr/>
            </a:pPr>
            <a:r>
              <a:rPr lang="en-US" sz="2400" b="1" dirty="0" smtClean="0">
                <a:latin typeface="Times New Roman" pitchFamily="4" charset="0"/>
                <a:ea typeface="ＭＳ Ｐゴシック" pitchFamily="4" charset="-128"/>
              </a:rPr>
              <a:t>8.G.4. </a:t>
            </a:r>
            <a:r>
              <a:rPr lang="en-US" sz="2400" dirty="0" smtClean="0">
                <a:latin typeface="Times New Roman" pitchFamily="4" charset="0"/>
                <a:ea typeface="ＭＳ Ｐゴシック" pitchFamily="4" charset="-128"/>
              </a:rPr>
              <a:t>Understand that a two-dimensional figure is similar to another if the second can be obtained from the first by a sequence of rotations, reflections, translations, and dilations; given two similar two-dimensional figures, describe a sequence that exhibits the similarity between them.</a:t>
            </a:r>
          </a:p>
          <a:p>
            <a:pPr>
              <a:buFont typeface="Arial" pitchFamily="34" charset="0"/>
              <a:buChar char="•"/>
              <a:defRPr/>
            </a:pPr>
            <a:r>
              <a:rPr lang="en-US" sz="2400" b="1" dirty="0" smtClean="0">
                <a:latin typeface="Times New Roman" pitchFamily="4" charset="0"/>
                <a:ea typeface="ＭＳ Ｐゴシック" pitchFamily="4" charset="-128"/>
              </a:rPr>
              <a:t>G.CO.1. </a:t>
            </a:r>
            <a:r>
              <a:rPr lang="en-US" sz="2400" dirty="0" smtClean="0">
                <a:latin typeface="Times New Roman" pitchFamily="4" charset="0"/>
                <a:ea typeface="ＭＳ Ｐゴシック" pitchFamily="4" charset="-128"/>
              </a:rPr>
              <a:t>Know precise definitions of angle, circle, perpendicular line, parallel line, and line segment, based on the undefined notions of point, line, distance, along a line, and distance around a circular arc.</a:t>
            </a:r>
          </a:p>
          <a:p>
            <a:pPr>
              <a:defRPr/>
            </a:pPr>
            <a:r>
              <a:rPr lang="en-US" sz="2400" b="1" i="1" dirty="0" smtClean="0">
                <a:latin typeface="Times New Roman" pitchFamily="4" charset="0"/>
                <a:ea typeface="ＭＳ Ｐゴシック" pitchFamily="4" charset="-128"/>
              </a:rPr>
              <a:t>Fortune Teller</a:t>
            </a:r>
            <a:r>
              <a:rPr lang="en-US" sz="2400" b="1" dirty="0" smtClean="0">
                <a:latin typeface="Times New Roman" pitchFamily="4" charset="0"/>
                <a:ea typeface="ＭＳ Ｐゴシック" pitchFamily="4" charset="-128"/>
              </a:rPr>
              <a:t>:</a:t>
            </a:r>
          </a:p>
          <a:p>
            <a:pPr>
              <a:buFont typeface="Arial" pitchFamily="34" charset="0"/>
              <a:buChar char="•"/>
              <a:defRPr/>
            </a:pPr>
            <a:r>
              <a:rPr lang="en-US" sz="2400" b="1" dirty="0" smtClean="0">
                <a:latin typeface="Times New Roman" pitchFamily="4" charset="0"/>
                <a:ea typeface="ＭＳ Ｐゴシック" pitchFamily="4" charset="-128"/>
              </a:rPr>
              <a:t>5.G.3.</a:t>
            </a:r>
            <a:r>
              <a:rPr lang="en-US" sz="2400" dirty="0" smtClean="0">
                <a:latin typeface="Times New Roman" pitchFamily="4" charset="0"/>
                <a:ea typeface="ＭＳ Ｐゴシック" pitchFamily="4" charset="-128"/>
              </a:rPr>
              <a:t> Understand that attributes belonging to a category of two-dimensional figures also belong to all subcategories of that category.  For example, all rectangles have four right angles and squares are rectangles, so all squares are rectangles, so all squares have four right angles.</a:t>
            </a:r>
            <a:endParaRPr lang="en-US" sz="2400" b="1" dirty="0" smtClean="0">
              <a:latin typeface="Times New Roman" pitchFamily="4" charset="0"/>
              <a:ea typeface="ＭＳ Ｐゴシック" pitchFamily="4" charset="-128"/>
            </a:endParaRPr>
          </a:p>
          <a:p>
            <a:pPr>
              <a:buFont typeface="Arial" pitchFamily="34" charset="0"/>
              <a:buChar char="•"/>
              <a:defRPr/>
            </a:pPr>
            <a:r>
              <a:rPr lang="en-US" sz="2400" b="1" dirty="0" smtClean="0">
                <a:latin typeface="Times New Roman" pitchFamily="4" charset="0"/>
                <a:ea typeface="ＭＳ Ｐゴシック" pitchFamily="4" charset="-128"/>
              </a:rPr>
              <a:t>4.G.2.</a:t>
            </a:r>
            <a:r>
              <a:rPr lang="en-US" sz="2400" dirty="0" smtClean="0">
                <a:latin typeface="Times New Roman" pitchFamily="4" charset="0"/>
                <a:ea typeface="ＭＳ Ｐゴシック" pitchFamily="4" charset="-128"/>
              </a:rPr>
              <a:t> Classify two-dimensional figures based on the presence or absence of parallel or perpendicular lines, or the presence or absence of angles of a specified size.  Recognize right triangles as a category, and identify right triangles.</a:t>
            </a:r>
            <a:endParaRPr lang="en-US" sz="2400" b="1" i="1" dirty="0">
              <a:latin typeface="Times New Roman" pitchFamily="4" charset="0"/>
              <a:ea typeface="ＭＳ Ｐゴシック" pitchFamily="4" charset="-128"/>
            </a:endParaRPr>
          </a:p>
        </p:txBody>
      </p:sp>
      <p:sp>
        <p:nvSpPr>
          <p:cNvPr id="7" name="Rectangle 13"/>
          <p:cNvSpPr>
            <a:spLocks noChangeArrowheads="1"/>
          </p:cNvSpPr>
          <p:nvPr/>
        </p:nvSpPr>
        <p:spPr bwMode="auto">
          <a:xfrm>
            <a:off x="0" y="0"/>
            <a:ext cx="201168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8" name="Picture 37" descr="fortune teller.png"/>
          <p:cNvPicPr>
            <a:picLocks noChangeAspect="1"/>
          </p:cNvPicPr>
          <p:nvPr/>
        </p:nvPicPr>
        <p:blipFill>
          <a:blip r:embed="rId12" cstate="print"/>
          <a:stretch>
            <a:fillRect/>
          </a:stretch>
        </p:blipFill>
        <p:spPr>
          <a:xfrm>
            <a:off x="685800" y="6019800"/>
            <a:ext cx="8926171" cy="8926171"/>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300</TotalTime>
  <Words>475</Words>
  <Application>Microsoft Office PowerPoint</Application>
  <PresentationFormat>Custom</PresentationFormat>
  <Paragraphs>30</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 S T Peterson</dc:creator>
  <cp:lastModifiedBy>SUNY Fredonia</cp:lastModifiedBy>
  <cp:revision>10</cp:revision>
  <dcterms:created xsi:type="dcterms:W3CDTF">2011-12-01T00:58:54Z</dcterms:created>
  <dcterms:modified xsi:type="dcterms:W3CDTF">2011-12-06T17:51:15Z</dcterms:modified>
</cp:coreProperties>
</file>